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m4a" ContentType="audio/unknown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343" r:id="rId4"/>
    <p:sldId id="265" r:id="rId5"/>
    <p:sldId id="259" r:id="rId6"/>
    <p:sldId id="288" r:id="rId7"/>
    <p:sldId id="263" r:id="rId8"/>
    <p:sldId id="344" r:id="rId9"/>
    <p:sldId id="260" r:id="rId10"/>
    <p:sldId id="315" r:id="rId11"/>
    <p:sldId id="347" r:id="rId12"/>
    <p:sldId id="262" r:id="rId13"/>
    <p:sldId id="264" r:id="rId14"/>
    <p:sldId id="261" r:id="rId15"/>
    <p:sldId id="345" r:id="rId16"/>
    <p:sldId id="346" r:id="rId17"/>
    <p:sldId id="300" r:id="rId18"/>
    <p:sldId id="297" r:id="rId19"/>
    <p:sldId id="298" r:id="rId20"/>
    <p:sldId id="299" r:id="rId21"/>
    <p:sldId id="301" r:id="rId22"/>
    <p:sldId id="289" r:id="rId23"/>
    <p:sldId id="266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303" r:id="rId32"/>
    <p:sldId id="271" r:id="rId33"/>
    <p:sldId id="304" r:id="rId34"/>
    <p:sldId id="302" r:id="rId35"/>
    <p:sldId id="305" r:id="rId36"/>
    <p:sldId id="306" r:id="rId37"/>
    <p:sldId id="308" r:id="rId38"/>
    <p:sldId id="276" r:id="rId39"/>
    <p:sldId id="309" r:id="rId40"/>
    <p:sldId id="310" r:id="rId41"/>
    <p:sldId id="281" r:id="rId42"/>
    <p:sldId id="307" r:id="rId43"/>
    <p:sldId id="282" r:id="rId44"/>
    <p:sldId id="279" r:id="rId45"/>
    <p:sldId id="280" r:id="rId46"/>
    <p:sldId id="284" r:id="rId47"/>
    <p:sldId id="283" r:id="rId48"/>
    <p:sldId id="285" r:id="rId49"/>
    <p:sldId id="312" r:id="rId50"/>
    <p:sldId id="311" r:id="rId51"/>
    <p:sldId id="322" r:id="rId52"/>
    <p:sldId id="313" r:id="rId53"/>
    <p:sldId id="319" r:id="rId54"/>
    <p:sldId id="323" r:id="rId55"/>
    <p:sldId id="318" r:id="rId56"/>
    <p:sldId id="324" r:id="rId57"/>
    <p:sldId id="325" r:id="rId58"/>
    <p:sldId id="326" r:id="rId59"/>
    <p:sldId id="327" r:id="rId60"/>
    <p:sldId id="329" r:id="rId61"/>
    <p:sldId id="328" r:id="rId62"/>
    <p:sldId id="335" r:id="rId63"/>
    <p:sldId id="336" r:id="rId64"/>
    <p:sldId id="337" r:id="rId65"/>
    <p:sldId id="338" r:id="rId66"/>
    <p:sldId id="317" r:id="rId67"/>
    <p:sldId id="316" r:id="rId68"/>
    <p:sldId id="333" r:id="rId69"/>
    <p:sldId id="331" r:id="rId70"/>
    <p:sldId id="332" r:id="rId71"/>
    <p:sldId id="340" r:id="rId72"/>
    <p:sldId id="341" r:id="rId73"/>
    <p:sldId id="342" r:id="rId74"/>
    <p:sldId id="330" r:id="rId75"/>
    <p:sldId id="349" r:id="rId76"/>
    <p:sldId id="350" r:id="rId77"/>
    <p:sldId id="348" r:id="rId78"/>
    <p:sldId id="352" r:id="rId79"/>
    <p:sldId id="351" r:id="rId80"/>
    <p:sldId id="287" r:id="rId81"/>
    <p:sldId id="339" r:id="rId8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1BE3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1" autoAdjust="0"/>
    <p:restoredTop sz="94606" autoAdjust="0"/>
  </p:normalViewPr>
  <p:slideViewPr>
    <p:cSldViewPr snapToGrid="0" snapToObjects="1">
      <p:cViewPr>
        <p:scale>
          <a:sx n="95" d="100"/>
          <a:sy n="95" d="100"/>
        </p:scale>
        <p:origin x="-1230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52F80-E1C9-1C48-B161-88153E3C44E6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C8F1-CCBB-864F-AC26-AA3FC1DF4DE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77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52F80-E1C9-1C48-B161-88153E3C44E6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C8F1-CCBB-864F-AC26-AA3FC1DF4DE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3876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52F80-E1C9-1C48-B161-88153E3C44E6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C8F1-CCBB-864F-AC26-AA3FC1DF4DE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24154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52F80-E1C9-1C48-B161-88153E3C44E6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C8F1-CCBB-864F-AC26-AA3FC1DF4DE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74046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52F80-E1C9-1C48-B161-88153E3C44E6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C8F1-CCBB-864F-AC26-AA3FC1DF4DE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6683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52F80-E1C9-1C48-B161-88153E3C44E6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C8F1-CCBB-864F-AC26-AA3FC1DF4DE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3127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52F80-E1C9-1C48-B161-88153E3C44E6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C8F1-CCBB-864F-AC26-AA3FC1DF4DE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3276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52F80-E1C9-1C48-B161-88153E3C44E6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C8F1-CCBB-864F-AC26-AA3FC1DF4DE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9383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632" y="5975699"/>
            <a:ext cx="7167449" cy="7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62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52F80-E1C9-1C48-B161-88153E3C44E6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C8F1-CCBB-864F-AC26-AA3FC1DF4DE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4298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52F80-E1C9-1C48-B161-88153E3C44E6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EC8F1-CCBB-864F-AC26-AA3FC1DF4DE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6219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1BE38">
                <a:alpha val="88000"/>
              </a:srgb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52F80-E1C9-1C48-B161-88153E3C44E6}" type="datetimeFigureOut">
              <a:rPr lang="fr-FR" smtClean="0"/>
              <a:pPr/>
              <a:t>21/09/2016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EC8F1-CCBB-864F-AC26-AA3FC1DF4DE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4336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microsoft.com/office/2007/relationships/hdphoto" Target="../media/hdphoto1.wdp"/><Relationship Id="rId4" Type="http://schemas.openxmlformats.org/officeDocument/2006/relationships/image" Target="../media/image16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74149" y="242104"/>
            <a:ext cx="1618561" cy="332097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3601"/>
          <a:stretch/>
        </p:blipFill>
        <p:spPr>
          <a:xfrm>
            <a:off x="792879" y="1986566"/>
            <a:ext cx="2091250" cy="2441211"/>
          </a:xfrm>
          <a:prstGeom prst="rect">
            <a:avLst/>
          </a:prstGeom>
        </p:spPr>
      </p:pic>
      <p:pic>
        <p:nvPicPr>
          <p:cNvPr id="16" name="Image 15" descr="logo02.psd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54134" y="162832"/>
            <a:ext cx="4170493" cy="194314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36744" y="1986566"/>
            <a:ext cx="4897489" cy="2312236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86840" y="535312"/>
            <a:ext cx="8823075" cy="2440140"/>
            <a:chOff x="86840" y="535312"/>
            <a:chExt cx="8823075" cy="2440140"/>
          </a:xfrm>
        </p:grpSpPr>
        <p:pic>
          <p:nvPicPr>
            <p:cNvPr id="19" name="Image 18" descr="logo05.psd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86840" y="1736890"/>
              <a:ext cx="2559952" cy="673044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3734568" y="535312"/>
              <a:ext cx="5175347" cy="2440140"/>
            </a:xfrm>
            <a:prstGeom prst="rect">
              <a:avLst/>
            </a:prstGeom>
          </p:spPr>
        </p:pic>
      </p:grpSp>
      <p:grpSp>
        <p:nvGrpSpPr>
          <p:cNvPr id="4" name="Grouper 3"/>
          <p:cNvGrpSpPr/>
          <p:nvPr/>
        </p:nvGrpSpPr>
        <p:grpSpPr>
          <a:xfrm>
            <a:off x="4658710" y="5298576"/>
            <a:ext cx="4323177" cy="1581136"/>
            <a:chOff x="4658710" y="5298576"/>
            <a:chExt cx="4323177" cy="1581136"/>
          </a:xfrm>
        </p:grpSpPr>
        <p:sp>
          <p:nvSpPr>
            <p:cNvPr id="22" name="ZoneTexte 21"/>
            <p:cNvSpPr txBox="1"/>
            <p:nvPr/>
          </p:nvSpPr>
          <p:spPr>
            <a:xfrm>
              <a:off x="4658710" y="6101746"/>
              <a:ext cx="4091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Avec Don Bosco</a:t>
              </a:r>
              <a:endPara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Image 22" descr="statue DB oratoire.psd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685356" y="5298576"/>
              <a:ext cx="1296531" cy="1581136"/>
            </a:xfrm>
            <a:prstGeom prst="rect">
              <a:avLst/>
            </a:prstGeom>
          </p:spPr>
        </p:pic>
      </p:grpSp>
      <p:grpSp>
        <p:nvGrpSpPr>
          <p:cNvPr id="2" name="Grouper 1"/>
          <p:cNvGrpSpPr/>
          <p:nvPr/>
        </p:nvGrpSpPr>
        <p:grpSpPr>
          <a:xfrm>
            <a:off x="118905" y="4463078"/>
            <a:ext cx="4285538" cy="2149694"/>
            <a:chOff x="118905" y="4463078"/>
            <a:chExt cx="4285538" cy="2149694"/>
          </a:xfrm>
        </p:grpSpPr>
        <p:pic>
          <p:nvPicPr>
            <p:cNvPr id="10" name="Image 9" descr="Carte 29-30(JM).jpg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 rot="21108154">
              <a:off x="297972" y="4463078"/>
              <a:ext cx="2256440" cy="14574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Image 10" descr="Carte 15-16(JM).jpg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 rot="20877805">
              <a:off x="2088208" y="4985078"/>
              <a:ext cx="2316235" cy="14090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ZoneTexte 20"/>
            <p:cNvSpPr txBox="1"/>
            <p:nvPr/>
          </p:nvSpPr>
          <p:spPr>
            <a:xfrm rot="21108666">
              <a:off x="118905" y="6017737"/>
              <a:ext cx="2022565" cy="595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fr-FR" sz="2000" i="1" dirty="0" smtClean="0">
                  <a:latin typeface="Arial Black"/>
                  <a:cs typeface="Arial Black"/>
                </a:rPr>
                <a:t>1926</a:t>
              </a:r>
            </a:p>
            <a:p>
              <a:pPr algn="r">
                <a:lnSpc>
                  <a:spcPct val="80000"/>
                </a:lnSpc>
              </a:pPr>
              <a:r>
                <a:rPr lang="fr-FR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Rue </a:t>
              </a:r>
              <a:r>
                <a:rPr lang="fr-FR" sz="2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Pigacière</a:t>
              </a:r>
              <a:endPara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3847203" y="3576896"/>
            <a:ext cx="4898299" cy="2383839"/>
            <a:chOff x="3847203" y="3576896"/>
            <a:chExt cx="4898299" cy="2383839"/>
          </a:xfrm>
        </p:grpSpPr>
        <p:pic>
          <p:nvPicPr>
            <p:cNvPr id="12" name="Image 11" descr="INSTITUT_LEMONNIER_IMPRESSION_2480_300DPI_014.jpg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 rot="20918116">
              <a:off x="3847203" y="3808291"/>
              <a:ext cx="2528473" cy="15245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 rot="20918116">
              <a:off x="6370348" y="3576896"/>
              <a:ext cx="2375154" cy="19050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ZoneTexte 24"/>
            <p:cNvSpPr txBox="1"/>
            <p:nvPr/>
          </p:nvSpPr>
          <p:spPr>
            <a:xfrm rot="20972148">
              <a:off x="4446465" y="5365700"/>
              <a:ext cx="2022565" cy="595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fr-FR" sz="2000" i="1" dirty="0" smtClean="0">
                  <a:solidFill>
                    <a:srgbClr val="000000"/>
                  </a:solidFill>
                  <a:latin typeface="Arial Black"/>
                  <a:cs typeface="Arial Black"/>
                </a:rPr>
                <a:t>2016</a:t>
              </a:r>
            </a:p>
            <a:p>
              <a:pPr algn="r">
                <a:lnSpc>
                  <a:spcPct val="80000"/>
                </a:lnSpc>
              </a:pPr>
              <a:r>
                <a:rPr lang="fr-FR" sz="20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Rue d’</a:t>
              </a:r>
              <a:r>
                <a:rPr lang="fr-FR" sz="2000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Hérouville</a:t>
              </a:r>
              <a:endParaRPr lang="fr-FR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08 Save Me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69768" y="2830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694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16406" y="1576439"/>
            <a:ext cx="8296876" cy="418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L’Evêque de Bayeux-Lisieux, </a:t>
            </a:r>
          </a:p>
          <a:p>
            <a:r>
              <a:rPr lang="fr-FR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Mgr LEMONNIER confie aux salésiens </a:t>
            </a:r>
          </a:p>
          <a:p>
            <a:r>
              <a:rPr lang="fr-FR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bâtiments de l’orphelinat </a:t>
            </a:r>
            <a:r>
              <a:rPr lang="fr-FR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Leveneur</a:t>
            </a:r>
            <a:r>
              <a:rPr lang="fr-FR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rue </a:t>
            </a:r>
            <a:r>
              <a:rPr lang="fr-FR" sz="3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Pigacière</a:t>
            </a:r>
            <a:r>
              <a:rPr lang="fr-FR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 CAEN.</a:t>
            </a:r>
          </a:p>
          <a:p>
            <a:r>
              <a:rPr lang="fr-FR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Cette petite école (20 apprentis et 80 étudiants)</a:t>
            </a:r>
            <a:r>
              <a:rPr lang="fr-FR" sz="3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prit </a:t>
            </a:r>
            <a:r>
              <a:rPr lang="fr-FR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nom de </a:t>
            </a:r>
          </a:p>
          <a:p>
            <a:r>
              <a:rPr lang="fr-FR" sz="3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Institut Monseigneur Lemonnier…</a:t>
            </a:r>
            <a:endParaRPr lang="fr-FR" sz="3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16406" y="41351"/>
            <a:ext cx="2987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1926</a:t>
            </a:r>
            <a:endParaRPr lang="fr-FR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468424" y="258025"/>
            <a:ext cx="3741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Caen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527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792364" y="313560"/>
            <a:ext cx="434584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Un signe…</a:t>
            </a:r>
          </a:p>
          <a:p>
            <a:r>
              <a:rPr lang="fr-FR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 Bosco nous attendait </a:t>
            </a:r>
            <a:r>
              <a:rPr lang="fr-FR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 »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92364" y="2959165"/>
            <a:ext cx="42522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Portrait découvert</a:t>
            </a:r>
          </a:p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l’institut </a:t>
            </a:r>
            <a:r>
              <a:rPr lang="fr-FR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Leveneur</a:t>
            </a:r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Portrait donné 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 Léonie Martin </a:t>
            </a:r>
          </a:p>
          <a:p>
            <a:r>
              <a:rPr lang="fr-F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(sœur de </a:t>
            </a:r>
            <a:r>
              <a:rPr lang="fr-FR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Sainte Thérèse </a:t>
            </a:r>
          </a:p>
          <a:p>
            <a:r>
              <a:rPr lang="fr-FR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l’enfant Jésus)</a:t>
            </a:r>
          </a:p>
        </p:txBody>
      </p:sp>
      <p:pic>
        <p:nvPicPr>
          <p:cNvPr id="2" name="Image 1" descr="don bosco leoni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7892" y="487349"/>
            <a:ext cx="4184018" cy="519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3698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2000">
        <p14:reveal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16405" y="5145327"/>
            <a:ext cx="3581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Mgr Lemonnier</a:t>
            </a:r>
            <a:endParaRPr lang="fr-FR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76357" y="4441204"/>
            <a:ext cx="4007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Père Louis </a:t>
            </a:r>
            <a:r>
              <a:rPr lang="fr-FR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Festou</a:t>
            </a:r>
            <a:endParaRPr lang="fr-FR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Directeur en 1926</a:t>
            </a:r>
            <a:endParaRPr lang="fr-FR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29023" y="193669"/>
            <a:ext cx="3581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Deux acteurs…</a:t>
            </a:r>
            <a:endParaRPr lang="fr-FR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 descr="MGRLemonnier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8710" y="1073641"/>
            <a:ext cx="3081398" cy="3957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père Festou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82351" y="1073641"/>
            <a:ext cx="3208840" cy="3191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6675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x chapelle(JM)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323440" y="1910320"/>
            <a:ext cx="6898437" cy="3894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 rot="16200000">
            <a:off x="-1841912" y="2452688"/>
            <a:ext cx="5007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1926…</a:t>
            </a:r>
            <a:r>
              <a:rPr lang="fr-FR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 descr="album photo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474127">
            <a:off x="5353455" y="500678"/>
            <a:ext cx="3551819" cy="2344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3389971" y="531889"/>
            <a:ext cx="2823226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Jésus ouvrier…</a:t>
            </a:r>
            <a:endParaRPr lang="fr-FR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 descr="sculpture Jésus-ouvrier(JM)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21813" y="267653"/>
            <a:ext cx="1690810" cy="3138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96352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2714" y="2008335"/>
            <a:ext cx="82344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Très vite cette Ecole </a:t>
            </a:r>
          </a:p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Professionnelle </a:t>
            </a:r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prit </a:t>
            </a:r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l’ampleur, </a:t>
            </a:r>
          </a:p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répondant ainsi aux besoins de la région en écoles d’apprentissage. Ainsi l’Institut Lemonnier fut très vite acteur </a:t>
            </a:r>
          </a:p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l’évolution et de la modernisation </a:t>
            </a:r>
          </a:p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d’un territoire…</a:t>
            </a:r>
            <a:endParaRPr lang="fr-FR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2714" y="235324"/>
            <a:ext cx="2987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1926</a:t>
            </a:r>
            <a:endParaRPr lang="fr-FR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496611">
            <a:off x="5225502" y="-120275"/>
            <a:ext cx="3741372" cy="2731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0599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2000">
        <p14:reveal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2714" y="2089167"/>
            <a:ext cx="88212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Année de défrichage…</a:t>
            </a:r>
          </a:p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remise en état des locaux par les jeunes et les salésiens.</a:t>
            </a:r>
          </a:p>
          <a:p>
            <a:r>
              <a:rPr lang="fr-FR" sz="6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Rentrée 1927 : 200 élèves !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22714" y="235324"/>
            <a:ext cx="7651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1926… 1927</a:t>
            </a:r>
            <a:endParaRPr lang="fr-FR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012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9000">
        <p14:reveal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430388" y="1206461"/>
            <a:ext cx="7182070" cy="4411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 rot="16200000">
            <a:off x="-1841912" y="2452688"/>
            <a:ext cx="5007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1926…</a:t>
            </a:r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</a:p>
        </p:txBody>
      </p:sp>
      <p:sp>
        <p:nvSpPr>
          <p:cNvPr id="2" name="Rectangle 1"/>
          <p:cNvSpPr/>
          <p:nvPr/>
        </p:nvSpPr>
        <p:spPr>
          <a:xfrm>
            <a:off x="1323440" y="366098"/>
            <a:ext cx="80476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Chorale et fanfare sont demandées partout !</a:t>
            </a:r>
          </a:p>
        </p:txBody>
      </p:sp>
    </p:spTree>
    <p:extLst>
      <p:ext uri="{BB962C8B-B14F-4D97-AF65-F5344CB8AC3E}">
        <p14:creationId xmlns:p14="http://schemas.microsoft.com/office/powerpoint/2010/main" xmlns="" val="254336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32310" y="2286001"/>
            <a:ext cx="7189257" cy="362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 rot="16200000">
            <a:off x="-1841912" y="2452688"/>
            <a:ext cx="5007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1926…</a:t>
            </a:r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</a:p>
        </p:txBody>
      </p:sp>
      <p:sp>
        <p:nvSpPr>
          <p:cNvPr id="4" name="Rectangle 3"/>
          <p:cNvSpPr/>
          <p:nvPr/>
        </p:nvSpPr>
        <p:spPr>
          <a:xfrm>
            <a:off x="1323440" y="232414"/>
            <a:ext cx="73981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Les jeunes gens initiés à la vie d’après les méthodes de Don Bosco sont toujours doués d’un excellent esprit de famille »</a:t>
            </a:r>
          </a:p>
          <a:p>
            <a:pPr algn="r"/>
            <a:r>
              <a:rPr lang="fr-F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Article d’un journaliste en 1928</a:t>
            </a: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63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10728" y="1365318"/>
            <a:ext cx="7044461" cy="4445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 rot="16200000">
            <a:off x="-1841912" y="2452688"/>
            <a:ext cx="5007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1926…</a:t>
            </a:r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</a:p>
        </p:txBody>
      </p:sp>
      <p:pic>
        <p:nvPicPr>
          <p:cNvPr id="3" name="Image 2" descr="entrée.docx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323441" y="243506"/>
            <a:ext cx="3367944" cy="192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 1" descr="ancien institut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20853898">
            <a:off x="1415835" y="2277119"/>
            <a:ext cx="2172521" cy="109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64152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057071" y="1671052"/>
            <a:ext cx="6517559" cy="4111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 rot="16200000">
            <a:off x="-1841912" y="2452688"/>
            <a:ext cx="5007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1926…</a:t>
            </a:r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20990069">
            <a:off x="1346810" y="440577"/>
            <a:ext cx="2896693" cy="1942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4826936" y="293449"/>
            <a:ext cx="8821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Nous vivions </a:t>
            </a:r>
          </a:p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dans la joie »</a:t>
            </a:r>
            <a:endParaRPr lang="fr-FR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741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2714" y="136568"/>
            <a:ext cx="8640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Retour en arrière avec un peu d’Histoire…</a:t>
            </a:r>
            <a:endParaRPr lang="fr-FR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77893" y="2707509"/>
            <a:ext cx="82968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31 décembre 1890,</a:t>
            </a:r>
          </a:p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salésiens de Don 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Bosco </a:t>
            </a:r>
            <a:endParaRPr lang="fr-FR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(avec le Père </a:t>
            </a:r>
            <a:r>
              <a:rPr lang="fr-FR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Ricardi</a:t>
            </a:r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viennent 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s'installer </a:t>
            </a:r>
            <a:endParaRPr lang="fr-FR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DINAN. 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L'orphelinat, devenu oratoire </a:t>
            </a:r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Jésus-ouvrier, se développe </a:t>
            </a:r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rapidement. </a:t>
            </a:r>
            <a:endParaRPr lang="fr-FR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2714" y="782899"/>
            <a:ext cx="2987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1890</a:t>
            </a:r>
            <a:endParaRPr lang="fr-FR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 descr="Capture d’écran 2016-06-23 à 15.39.57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051499" y="993287"/>
            <a:ext cx="3733039" cy="2250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2553145" y="1691846"/>
            <a:ext cx="2987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Dinan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25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2000">
        <p14:reveal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229906" y="1740684"/>
            <a:ext cx="5541501" cy="420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 rot="16200000">
            <a:off x="-1841912" y="2452688"/>
            <a:ext cx="5007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1926…</a:t>
            </a:r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</a:p>
        </p:txBody>
      </p:sp>
      <p:pic>
        <p:nvPicPr>
          <p:cNvPr id="2" name="Image 1" descr="cuisine(JM)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21064797">
            <a:off x="1442551" y="1725598"/>
            <a:ext cx="2998468" cy="217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1292278" y="190851"/>
            <a:ext cx="88212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Cuisinières, lingères, infirmières…</a:t>
            </a:r>
            <a:endParaRPr lang="fr-FR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sœurs de Broons ont suivi les salésiens</a:t>
            </a:r>
            <a:endParaRPr lang="fr-FR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217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23439" y="710926"/>
            <a:ext cx="7340125" cy="4907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 rot="16200000">
            <a:off x="-1841912" y="2452688"/>
            <a:ext cx="5007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1926…</a:t>
            </a:r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</a:p>
        </p:txBody>
      </p:sp>
    </p:spTree>
    <p:extLst>
      <p:ext uri="{BB962C8B-B14F-4D97-AF65-F5344CB8AC3E}">
        <p14:creationId xmlns:p14="http://schemas.microsoft.com/office/powerpoint/2010/main" xmlns="" val="201327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229592" y="489906"/>
            <a:ext cx="4355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1926…</a:t>
            </a:r>
            <a:r>
              <a:rPr lang="fr-FR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</a:p>
        </p:txBody>
      </p:sp>
      <p:pic>
        <p:nvPicPr>
          <p:cNvPr id="3" name="Image 2" descr="vieux do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1649" y="277670"/>
            <a:ext cx="3599050" cy="5442798"/>
          </a:xfrm>
          <a:prstGeom prst="rect">
            <a:avLst/>
          </a:prstGeom>
        </p:spPr>
      </p:pic>
      <p:pic>
        <p:nvPicPr>
          <p:cNvPr id="6" name="Image 5" descr="ancien institut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229592" y="2928460"/>
            <a:ext cx="4581258" cy="300193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229592" y="1801940"/>
            <a:ext cx="55310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ateliers…</a:t>
            </a:r>
            <a:endParaRPr lang="fr-FR" sz="5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116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6200000">
            <a:off x="-1841912" y="2452688"/>
            <a:ext cx="5007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1926…</a:t>
            </a:r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</a:p>
        </p:txBody>
      </p:sp>
      <p:pic>
        <p:nvPicPr>
          <p:cNvPr id="3" name="Image 2" descr="ancien institut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58547" y="1340993"/>
            <a:ext cx="7147277" cy="449172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58547" y="125846"/>
            <a:ext cx="8580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Horticulture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061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58547" y="1301615"/>
            <a:ext cx="7006506" cy="441089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 rot="16200000">
            <a:off x="-1841912" y="2452688"/>
            <a:ext cx="5007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1926…</a:t>
            </a:r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558547" y="125846"/>
            <a:ext cx="8580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Menuiserie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831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6200000">
            <a:off x="-1841912" y="2452688"/>
            <a:ext cx="5007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1926…</a:t>
            </a:r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58547" y="1390021"/>
            <a:ext cx="7147277" cy="439366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58547" y="125846"/>
            <a:ext cx="8580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Sculpture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831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6200000">
            <a:off x="-1841912" y="2452688"/>
            <a:ext cx="5007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1926…</a:t>
            </a:r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24383" y="1340993"/>
            <a:ext cx="6437775" cy="449172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58547" y="125846"/>
            <a:ext cx="8580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i="1" dirty="0" smtClean="0">
                <a:latin typeface="Times New Roman"/>
                <a:cs typeface="Times New Roman"/>
              </a:rPr>
              <a:t>Cordonnerie</a:t>
            </a:r>
            <a:endParaRPr lang="fr-FR" sz="6000" b="1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831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6200000">
            <a:off x="-1841912" y="2452688"/>
            <a:ext cx="5007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1926…</a:t>
            </a:r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58547" y="1371865"/>
            <a:ext cx="7147277" cy="442998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23441" y="262298"/>
            <a:ext cx="88160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Coupe et confection</a:t>
            </a:r>
            <a:endParaRPr lang="fr-FR" sz="5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831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viel IL2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2835556" y="8894"/>
            <a:ext cx="4392588" cy="711453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 rot="16200000">
            <a:off x="-1841912" y="2452688"/>
            <a:ext cx="5007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1926…</a:t>
            </a:r>
            <a:r>
              <a:rPr lang="fr-FR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74583" y="230698"/>
            <a:ext cx="8816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Ajustage, tournage</a:t>
            </a:r>
            <a:endParaRPr lang="fr-FR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831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3025502" y="-26304"/>
            <a:ext cx="4306006" cy="723991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 rot="16200000">
            <a:off x="-1841912" y="2452688"/>
            <a:ext cx="5007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1926…</a:t>
            </a:r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558547" y="125846"/>
            <a:ext cx="8580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Automobile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63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77893" y="191243"/>
            <a:ext cx="8296876" cy="5816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Avant tout si nous voulons nous montrer les amis du vrai bien de nos élèves et les amener à faire leur devoir, nous ne devons jamais oublier que nous représentons les parents de cette chère jeunesse… »</a:t>
            </a:r>
          </a:p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 Bosco (lettre à ses religieux)</a:t>
            </a:r>
            <a:endParaRPr lang="fr-FR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63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2000">
        <p14:reveal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92896" y="1309449"/>
            <a:ext cx="6881735" cy="439494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 rot="16200000">
            <a:off x="-1841912" y="2452688"/>
            <a:ext cx="5007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1926…</a:t>
            </a:r>
            <a:r>
              <a:rPr lang="fr-F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558547" y="220312"/>
            <a:ext cx="8580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Electricité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933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43934" y="1826349"/>
            <a:ext cx="8502233" cy="3894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240369" y="160945"/>
            <a:ext cx="876456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juin1944… </a:t>
            </a:r>
          </a:p>
          <a:p>
            <a:r>
              <a:rPr lang="fr-FR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Bombardement de Caen…</a:t>
            </a:r>
            <a:endParaRPr lang="fr-FR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5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783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x bâtiment.détruit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96471" y="356874"/>
            <a:ext cx="8393609" cy="5405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6400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09315" y="1744399"/>
            <a:ext cx="8349835" cy="4081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ZoneTexte 1"/>
          <p:cNvSpPr txBox="1"/>
          <p:nvPr/>
        </p:nvSpPr>
        <p:spPr>
          <a:xfrm>
            <a:off x="506395" y="234420"/>
            <a:ext cx="8351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fr-FR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uin 1944… </a:t>
            </a:r>
          </a:p>
          <a:p>
            <a:r>
              <a:rPr lang="fr-FR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Réfugiés dans les carrières de Fleury</a:t>
            </a:r>
            <a:endParaRPr lang="fr-FR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138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09315" y="160945"/>
            <a:ext cx="58585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Juin 1944…</a:t>
            </a:r>
            <a:endParaRPr lang="fr-FR" sz="5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09315" y="1154590"/>
            <a:ext cx="7957127" cy="3591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0873206">
            <a:off x="5289696" y="3898257"/>
            <a:ext cx="3443428" cy="205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 flipH="1">
            <a:off x="409315" y="4757457"/>
            <a:ext cx="40423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C’était l’atelier de menuiserie…</a:t>
            </a:r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78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09315" y="3501"/>
            <a:ext cx="85641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Octobre 44… </a:t>
            </a:r>
            <a:r>
              <a:rPr lang="fr-FR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faut déblayer</a:t>
            </a:r>
            <a:endParaRPr lang="fr-FR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28515" y="1045283"/>
            <a:ext cx="7724516" cy="3428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528515" y="4473900"/>
            <a:ext cx="85641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 être prêt pour la rentrée </a:t>
            </a:r>
          </a:p>
          <a:p>
            <a:r>
              <a:rPr lang="fr-FR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dans quelques jours…</a:t>
            </a:r>
            <a:endParaRPr lang="fr-FR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302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09315" y="3501"/>
            <a:ext cx="85641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1944… </a:t>
            </a:r>
            <a:r>
              <a:rPr lang="fr-FR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faut déblayer</a:t>
            </a:r>
            <a:endParaRPr lang="fr-FR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844385" y="3228559"/>
            <a:ext cx="3694334" cy="2698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8386" y="1049627"/>
            <a:ext cx="3545766" cy="2246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7796" y="3463771"/>
            <a:ext cx="3545766" cy="2246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533957" y="1049626"/>
            <a:ext cx="3517542" cy="2061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7150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09315" y="3501"/>
            <a:ext cx="93763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Rentrée 44… </a:t>
            </a:r>
            <a:r>
              <a:rPr lang="fr-FR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premiers baraquements</a:t>
            </a:r>
            <a:endParaRPr lang="fr-FR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19097" y="1526508"/>
            <a:ext cx="3956715" cy="2396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1101" y="1049626"/>
            <a:ext cx="3143235" cy="2246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7116" y="3463770"/>
            <a:ext cx="3151205" cy="2246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36109" y="4149738"/>
            <a:ext cx="3132373" cy="2085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70133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09315" y="3501"/>
            <a:ext cx="85641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Jusqu’en 1962… </a:t>
            </a:r>
            <a:r>
              <a:rPr lang="fr-FR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baraquements</a:t>
            </a:r>
            <a:endParaRPr lang="fr-FR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Baraquement.V.avio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50117" y="1007642"/>
            <a:ext cx="7210246" cy="4775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4953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09315" y="3501"/>
            <a:ext cx="85641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Jusqu’en 1962… </a:t>
            </a:r>
            <a:r>
              <a:rPr lang="fr-FR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baraquements</a:t>
            </a:r>
            <a:endParaRPr lang="fr-FR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 descr="Baraquement.V.avion(JM)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09315" y="1144094"/>
            <a:ext cx="3888381" cy="4240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68358" y="1605929"/>
            <a:ext cx="4083529" cy="4240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735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33208" y="3808845"/>
            <a:ext cx="82968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Dès </a:t>
            </a:r>
            <a:r>
              <a:rPr lang="fr-FR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1892, un édifice est construit. </a:t>
            </a:r>
            <a:endParaRPr lang="fr-FR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 </a:t>
            </a:r>
            <a:r>
              <a:rPr lang="fr-FR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 rappelle les arcades </a:t>
            </a:r>
            <a:r>
              <a:rPr lang="fr-FR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fr-FR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maison mère </a:t>
            </a:r>
            <a:r>
              <a:rPr lang="fr-FR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salésiens, à </a:t>
            </a:r>
            <a:r>
              <a:rPr lang="fr-FR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Turin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33208" y="397131"/>
            <a:ext cx="2987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1892</a:t>
            </a:r>
            <a:endParaRPr lang="fr-FR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ancien-institut-salesien-dina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854712" y="397131"/>
            <a:ext cx="5859336" cy="319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2235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09315" y="3501"/>
            <a:ext cx="85641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Jusqu’en 1962… </a:t>
            </a:r>
            <a:r>
              <a:rPr lang="fr-FR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baraquements</a:t>
            </a:r>
            <a:endParaRPr lang="fr-FR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9315" y="1472493"/>
            <a:ext cx="3888381" cy="2806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68358" y="3306325"/>
            <a:ext cx="4083529" cy="2552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91941" y="1172859"/>
            <a:ext cx="2835757" cy="1823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5998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88990" y="59543"/>
            <a:ext cx="89616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faut construire…</a:t>
            </a:r>
          </a:p>
        </p:txBody>
      </p:sp>
      <p:pic>
        <p:nvPicPr>
          <p:cNvPr id="3" name="Image 2" descr="Carte 28 projet(JM)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72950" y="2071592"/>
            <a:ext cx="7673587" cy="3627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490061" y="1073075"/>
            <a:ext cx="91131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projets de l’architecte </a:t>
            </a:r>
            <a:r>
              <a:rPr lang="fr-FR" sz="4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Musetti</a:t>
            </a:r>
            <a:endParaRPr lang="fr-FR" sz="4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446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3006263" y="-70561"/>
            <a:ext cx="2907466" cy="814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588990" y="59543"/>
            <a:ext cx="89616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faut construire…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90061" y="1073075"/>
            <a:ext cx="91131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projets de l’architecte </a:t>
            </a:r>
            <a:r>
              <a:rPr lang="fr-FR" sz="4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Musetti</a:t>
            </a:r>
            <a:endParaRPr lang="fr-FR" sz="4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524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maquette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72954" y="2134262"/>
            <a:ext cx="7754743" cy="3638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588990" y="59543"/>
            <a:ext cx="89616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faut construire…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90061" y="1073075"/>
            <a:ext cx="91131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projets de l’architecte </a:t>
            </a:r>
            <a:r>
              <a:rPr lang="fr-FR" sz="4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Musetti</a:t>
            </a:r>
            <a:endParaRPr lang="fr-FR" sz="4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20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6649" y="294564"/>
            <a:ext cx="7724515" cy="119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fr-FR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mai 1956…</a:t>
            </a:r>
          </a:p>
          <a:p>
            <a:pPr>
              <a:lnSpc>
                <a:spcPct val="70000"/>
              </a:lnSpc>
            </a:pPr>
            <a:r>
              <a:rPr lang="fr-FR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Pose de la première pierre</a:t>
            </a:r>
            <a:endParaRPr lang="fr-FR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 descr=" 1ère pierre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76649" y="1773868"/>
            <a:ext cx="7563500" cy="407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855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5847" y="112147"/>
            <a:ext cx="79868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1956-1962…</a:t>
            </a:r>
            <a:endParaRPr lang="fr-FR" sz="7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1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4712" y="1403663"/>
            <a:ext cx="2909455" cy="2426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 descr="1-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21269017">
            <a:off x="1255393" y="3338466"/>
            <a:ext cx="4564248" cy="2288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 descr="1-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68854" y="193700"/>
            <a:ext cx="2647758" cy="3636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 descr="1-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94667" y="4094607"/>
            <a:ext cx="3121945" cy="2150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2458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5847" y="17554"/>
            <a:ext cx="7986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1956-1962…</a:t>
            </a:r>
          </a:p>
        </p:txBody>
      </p:sp>
      <p:pic>
        <p:nvPicPr>
          <p:cNvPr id="3" name="Image 2" descr="4-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66744" y="3585635"/>
            <a:ext cx="3320721" cy="2271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 descr="6-3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061667" y="3585635"/>
            <a:ext cx="4680889" cy="2271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 descr="4-10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87142" y="1236031"/>
            <a:ext cx="7535602" cy="2218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6599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5847" y="17554"/>
            <a:ext cx="7986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1956-1962…</a:t>
            </a:r>
          </a:p>
        </p:txBody>
      </p:sp>
      <p:pic>
        <p:nvPicPr>
          <p:cNvPr id="5" name="Image 4" descr="4-1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83572" y="1637418"/>
            <a:ext cx="8317003" cy="3999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1741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5847" y="17554"/>
            <a:ext cx="7986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1956-1962…</a:t>
            </a:r>
          </a:p>
        </p:txBody>
      </p:sp>
      <p:pic>
        <p:nvPicPr>
          <p:cNvPr id="3" name="Image 2" descr="4-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1671" y="1225534"/>
            <a:ext cx="7374235" cy="470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8408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5847" y="17554"/>
            <a:ext cx="7986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1962…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 descr="6-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1"/>
          <a:stretch/>
        </p:blipFill>
        <p:spPr>
          <a:xfrm>
            <a:off x="535256" y="1340993"/>
            <a:ext cx="8154824" cy="4379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12207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89499" y="2519173"/>
            <a:ext cx="71360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lois sur les Congrégations </a:t>
            </a:r>
            <a:endParaRPr lang="fr-FR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fr-FR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1901-1903, </a:t>
            </a:r>
            <a:r>
              <a:rPr lang="fr-FR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obligent</a:t>
            </a:r>
          </a:p>
          <a:p>
            <a:r>
              <a:rPr lang="fr-FR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salésiens </a:t>
            </a:r>
            <a:r>
              <a:rPr lang="fr-FR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transférer </a:t>
            </a:r>
            <a:endParaRPr lang="fr-FR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cette </a:t>
            </a:r>
            <a:r>
              <a:rPr lang="fr-FR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maison </a:t>
            </a:r>
            <a:endParaRPr lang="fr-FR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GUERNESEY</a:t>
            </a:r>
            <a:endParaRPr lang="fr-FR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437852" y="370382"/>
            <a:ext cx="2987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1903</a:t>
            </a:r>
            <a:endParaRPr lang="fr-FR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 descr="separation eglise eta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8326" y="335225"/>
            <a:ext cx="3653956" cy="193093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93626" y="2986133"/>
            <a:ext cx="5451301" cy="357411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258123" y="1491018"/>
            <a:ext cx="4951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Guernesey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75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5847" y="17554"/>
            <a:ext cx="7986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1962…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2322662" y="-467401"/>
            <a:ext cx="4460914" cy="8077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8583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6200000">
            <a:off x="-3331729" y="889747"/>
            <a:ext cx="7986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1962…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1854119" y="-98748"/>
            <a:ext cx="2570003" cy="3631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521"/>
          <a:stretch/>
        </p:blipFill>
        <p:spPr>
          <a:xfrm rot="5400000">
            <a:off x="5685942" y="2732453"/>
            <a:ext cx="2492658" cy="363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17108" y="431931"/>
            <a:ext cx="3596177" cy="2570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323439" y="3301286"/>
            <a:ext cx="3631361" cy="2492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0762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6200000">
            <a:off x="-3331729" y="889747"/>
            <a:ext cx="7986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1962…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1929260" y="-111958"/>
            <a:ext cx="2517522" cy="3521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5681541" y="-111956"/>
            <a:ext cx="2517521" cy="3521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3535947" y="1504673"/>
            <a:ext cx="2666053" cy="5954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6225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6200000">
            <a:off x="-3331729" y="889747"/>
            <a:ext cx="7986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1964…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2570408" y="-508806"/>
            <a:ext cx="4910670" cy="719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0762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6200000">
            <a:off x="-3331729" y="889747"/>
            <a:ext cx="7986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1986…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2527288" y="-533137"/>
            <a:ext cx="4967624" cy="7188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5274636" y="1384620"/>
            <a:ext cx="2436905" cy="2489643"/>
          </a:xfrm>
          <a:prstGeom prst="ellipse">
            <a:avLst/>
          </a:prstGeom>
          <a:ln w="63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7218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6200000">
            <a:off x="-3250888" y="1164981"/>
            <a:ext cx="7952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1986… 2012</a:t>
            </a:r>
            <a:endParaRPr lang="fr-FR" sz="7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325592" y="3140922"/>
            <a:ext cx="3626447" cy="2506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325592" y="417314"/>
            <a:ext cx="3626447" cy="250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140086" y="3140921"/>
            <a:ext cx="3635325" cy="250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140086" y="417314"/>
            <a:ext cx="3631478" cy="250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69774">
            <a:off x="7005133" y="4269144"/>
            <a:ext cx="1862876" cy="2072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3807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6200000">
            <a:off x="-3250888" y="1164981"/>
            <a:ext cx="7952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1986… 2012</a:t>
            </a:r>
            <a:endParaRPr lang="fr-FR" sz="7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325593" y="417314"/>
            <a:ext cx="3631476" cy="250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16765" y="3140921"/>
            <a:ext cx="3649320" cy="2736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5108" y="417314"/>
            <a:ext cx="3341433" cy="250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0994808">
            <a:off x="1786016" y="2293157"/>
            <a:ext cx="2444571" cy="3259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5054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6200000">
            <a:off x="-3250888" y="1164981"/>
            <a:ext cx="7952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1986… 2012</a:t>
            </a:r>
            <a:endParaRPr lang="fr-FR" sz="7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68099" y="417314"/>
            <a:ext cx="3341433" cy="250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09532" y="3140921"/>
            <a:ext cx="3789270" cy="2841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40086" y="450038"/>
            <a:ext cx="3631478" cy="2440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041345">
            <a:off x="1998970" y="2515813"/>
            <a:ext cx="2295107" cy="3060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0192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6200000">
            <a:off x="-3250888" y="1164981"/>
            <a:ext cx="7952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1986… 2012</a:t>
            </a:r>
            <a:endParaRPr lang="fr-FR" sz="7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45038" y="417315"/>
            <a:ext cx="3341432" cy="2506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68099" y="417314"/>
            <a:ext cx="3341433" cy="250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19672" y="3329852"/>
            <a:ext cx="3341433" cy="250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20808165">
            <a:off x="2023903" y="2846404"/>
            <a:ext cx="2384583" cy="2753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2158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6200000">
            <a:off x="-3250888" y="1164981"/>
            <a:ext cx="7952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1986… 2012</a:t>
            </a:r>
            <a:endParaRPr lang="fr-FR" sz="7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68099" y="3140922"/>
            <a:ext cx="3341432" cy="2506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68099" y="417314"/>
            <a:ext cx="3341433" cy="250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5698" y="3140922"/>
            <a:ext cx="3341433" cy="250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4519" y="417314"/>
            <a:ext cx="3342612" cy="250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2158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14615" y="943222"/>
            <a:ext cx="7438815" cy="4766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299545" y="220292"/>
            <a:ext cx="8844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1903-1926 « La chaumière » </a:t>
            </a:r>
            <a:r>
              <a:rPr lang="fr-FR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Catel</a:t>
            </a:r>
            <a:r>
              <a:rPr lang="fr-F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-Guernesey</a:t>
            </a:r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6500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6200000">
            <a:off x="-3250888" y="1164981"/>
            <a:ext cx="7952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1986… 2012</a:t>
            </a:r>
            <a:endParaRPr lang="fr-FR" sz="7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615032" y="3285332"/>
            <a:ext cx="3341432" cy="236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15032" y="417314"/>
            <a:ext cx="3341433" cy="250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268624" y="417314"/>
            <a:ext cx="3337494" cy="5229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2158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6200000">
            <a:off x="-3250888" y="1164981"/>
            <a:ext cx="7952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1986… 2012</a:t>
            </a:r>
            <a:endParaRPr lang="fr-FR" sz="7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25593" y="417314"/>
            <a:ext cx="3341433" cy="250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14455" y="3235387"/>
            <a:ext cx="3341433" cy="250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5516" y="417314"/>
            <a:ext cx="3340617" cy="250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700122">
            <a:off x="5774446" y="2826016"/>
            <a:ext cx="2470623" cy="3294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2158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5847" y="17554"/>
            <a:ext cx="7986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2010… 2012…</a:t>
            </a:r>
            <a:endParaRPr lang="fr-FR" sz="6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27946" y="1692420"/>
            <a:ext cx="7878760" cy="4193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632900" y="834116"/>
            <a:ext cx="82251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gros travaux…</a:t>
            </a:r>
            <a:endParaRPr lang="fr-FR" sz="4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1761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6200000">
            <a:off x="-3047003" y="1573288"/>
            <a:ext cx="73123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2010… 2012…</a:t>
            </a:r>
            <a:endParaRPr lang="fr-FR" sz="6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35833" y="346377"/>
            <a:ext cx="3497798" cy="261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38314" y="3166213"/>
            <a:ext cx="3497798" cy="261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38314" y="346377"/>
            <a:ext cx="3497798" cy="261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85048" y="3166213"/>
            <a:ext cx="3497798" cy="261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8560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6200000">
            <a:off x="-3047003" y="1573288"/>
            <a:ext cx="73123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2010… 2012…</a:t>
            </a:r>
            <a:endParaRPr lang="fr-FR" sz="6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38314" y="3166214"/>
            <a:ext cx="3497798" cy="2617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35833" y="346377"/>
            <a:ext cx="3497798" cy="2617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38314" y="346377"/>
            <a:ext cx="3497798" cy="2617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135833" y="3166213"/>
            <a:ext cx="3497798" cy="2617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02389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rot="16200000">
            <a:off x="-3047003" y="1573288"/>
            <a:ext cx="73123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2010… 2012…</a:t>
            </a:r>
            <a:endParaRPr lang="fr-FR" sz="6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38314" y="3166214"/>
            <a:ext cx="3497797" cy="2617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35833" y="346377"/>
            <a:ext cx="3497797" cy="2617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35833" y="3166214"/>
            <a:ext cx="3497797" cy="2617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38314" y="346377"/>
            <a:ext cx="3497798" cy="2617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2997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4604" y="-3725"/>
            <a:ext cx="7986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septembre 2012…</a:t>
            </a:r>
            <a:endParaRPr lang="fr-FR" sz="6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96461" y="918086"/>
            <a:ext cx="91131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Inauguration des nouveaux ateliers</a:t>
            </a:r>
            <a:endParaRPr lang="fr-FR" sz="4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8" descr="inauguration201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2043" y="2781511"/>
            <a:ext cx="6141518" cy="298421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418528">
            <a:off x="5195160" y="1997131"/>
            <a:ext cx="3396514" cy="254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218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NSTITUT_LEMONNIER_IMPRESSION_2480_300DPI_01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20875" y="850198"/>
            <a:ext cx="8416137" cy="469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558460" y="832030"/>
            <a:ext cx="82387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fr-FR" sz="30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946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5810" y="281445"/>
            <a:ext cx="3903963" cy="2597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49678" y="281445"/>
            <a:ext cx="3903963" cy="2558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30543" y="3433408"/>
            <a:ext cx="3809230" cy="233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49678" y="3433408"/>
            <a:ext cx="3903963" cy="2332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0" y="2879410"/>
            <a:ext cx="193582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2016… 2016… 2016… 2016… 2016… 2016… 2016…</a:t>
            </a:r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0215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20361" y="352748"/>
            <a:ext cx="4016867" cy="2409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723145" y="352748"/>
            <a:ext cx="4016866" cy="2409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20361" y="3465622"/>
            <a:ext cx="1722118" cy="2466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723145" y="3418589"/>
            <a:ext cx="4016866" cy="2466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413911" y="3442105"/>
            <a:ext cx="2023317" cy="2466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0" y="2879410"/>
            <a:ext cx="193582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2016… 2016… 2016… 2016… 2016… 2016… 2016…</a:t>
            </a:r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01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 29-30(JM)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64040" y="1082705"/>
            <a:ext cx="7335347" cy="4580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229023" y="94168"/>
            <a:ext cx="8914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CAEN</a:t>
            </a:r>
            <a:r>
              <a:rPr lang="fr-F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L’Orphelinat </a:t>
            </a:r>
            <a:r>
              <a:rPr lang="fr-FR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Leveneur</a:t>
            </a:r>
            <a:r>
              <a:rPr lang="fr-F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avant 1926</a:t>
            </a:r>
            <a:r>
              <a:rPr lang="fr-FR" sz="4400" i="1" dirty="0" smtClean="0">
                <a:latin typeface="Baskerville"/>
                <a:cs typeface="Baskerville"/>
              </a:rPr>
              <a:t>…</a:t>
            </a:r>
            <a:endParaRPr lang="fr-FR" sz="4400" i="1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816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7790" y="356596"/>
            <a:ext cx="3922169" cy="2608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12650" y="356596"/>
            <a:ext cx="3922169" cy="2608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77790" y="3503959"/>
            <a:ext cx="3922169" cy="239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712650" y="3503959"/>
            <a:ext cx="3922169" cy="239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0" y="2879410"/>
            <a:ext cx="193582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2016… 2016… 2016… 2016… 2016… 2016… 2016…</a:t>
            </a:r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0215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4157" y="349609"/>
            <a:ext cx="3529434" cy="2647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35641" y="388290"/>
            <a:ext cx="3477860" cy="2608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10334" y="3644366"/>
            <a:ext cx="3193257" cy="2089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935641" y="3641318"/>
            <a:ext cx="3745712" cy="2257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0" y="2879410"/>
            <a:ext cx="193582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: nouveau chantier… le pôle automobile…</a:t>
            </a:r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78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17475" y="1505057"/>
            <a:ext cx="8016571" cy="3833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517475" y="292595"/>
            <a:ext cx="193582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: nouveau chantier… le pôle automobile…</a:t>
            </a:r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627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17474" y="1175824"/>
            <a:ext cx="8266357" cy="4374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517475" y="292595"/>
            <a:ext cx="193582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: nouveau chantier… le pôle automobile…</a:t>
            </a:r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17475" y="1175824"/>
            <a:ext cx="8266356" cy="3533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2779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4952" y="208807"/>
            <a:ext cx="7851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2016…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INSTITUT_LEMONNIER_IMPRESSION_2480_300DPI_01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74952" y="2275119"/>
            <a:ext cx="6966858" cy="3433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 descr="INSTITUT_LEMONNIER_IMPRESSION_2480_300DPI_01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426090">
            <a:off x="4296722" y="483808"/>
            <a:ext cx="4485148" cy="2315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8822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329873">
            <a:off x="4229931" y="534770"/>
            <a:ext cx="4113271" cy="2735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350204" y="4166752"/>
            <a:ext cx="57094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Depuis 90 ans…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22714" y="4720750"/>
            <a:ext cx="8821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Nous vivons </a:t>
            </a:r>
          </a:p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dans la joie »</a:t>
            </a:r>
            <a:endParaRPr lang="fr-FR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653642">
            <a:off x="4570908" y="3352871"/>
            <a:ext cx="3647670" cy="2735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0994387">
            <a:off x="737166" y="1272685"/>
            <a:ext cx="3479182" cy="2609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ZoneTexte 1"/>
          <p:cNvSpPr txBox="1"/>
          <p:nvPr/>
        </p:nvSpPr>
        <p:spPr>
          <a:xfrm>
            <a:off x="453810" y="171808"/>
            <a:ext cx="3733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2016…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921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4952" y="208807"/>
            <a:ext cx="7851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2016…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1203159">
            <a:off x="4572019" y="355042"/>
            <a:ext cx="3961722" cy="2781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21329873">
            <a:off x="584797" y="1383657"/>
            <a:ext cx="3647670" cy="2208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21389587">
            <a:off x="3451808" y="2882306"/>
            <a:ext cx="5354802" cy="2177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6196890">
            <a:off x="809754" y="3482306"/>
            <a:ext cx="2364595" cy="2315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4070061" y="5344536"/>
            <a:ext cx="8821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… dans la fraternité »</a:t>
            </a:r>
            <a:endParaRPr lang="fr-FR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735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0994387">
            <a:off x="760561" y="1476062"/>
            <a:ext cx="3538910" cy="2654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426090">
            <a:off x="4866670" y="634183"/>
            <a:ext cx="3780560" cy="2835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329873">
            <a:off x="4055159" y="3333130"/>
            <a:ext cx="3872044" cy="2575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921571" y="4419813"/>
            <a:ext cx="8821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…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dans </a:t>
            </a:r>
          </a:p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créativité »</a:t>
            </a:r>
            <a:endParaRPr lang="fr-FR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74952" y="208807"/>
            <a:ext cx="7851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2016…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066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0994387">
            <a:off x="548957" y="1712923"/>
            <a:ext cx="4202601" cy="235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426090">
            <a:off x="4400589" y="669922"/>
            <a:ext cx="4407504" cy="2479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329873">
            <a:off x="4273827" y="3333130"/>
            <a:ext cx="3434708" cy="2575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921571" y="4419813"/>
            <a:ext cx="8821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…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dans </a:t>
            </a:r>
          </a:p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créativité »</a:t>
            </a:r>
            <a:endParaRPr lang="fr-FR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74952" y="208807"/>
            <a:ext cx="7851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2016…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8182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683766">
            <a:off x="4532259" y="738753"/>
            <a:ext cx="3709036" cy="2781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127378">
            <a:off x="4451407" y="3277554"/>
            <a:ext cx="3848522" cy="2886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502972" y="4720750"/>
            <a:ext cx="8821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dans l’ouverture </a:t>
            </a:r>
          </a:p>
          <a:p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aux autres »</a:t>
            </a:r>
            <a:endParaRPr lang="fr-FR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0973568">
            <a:off x="511884" y="1403644"/>
            <a:ext cx="3975443" cy="2981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ZoneTexte 1"/>
          <p:cNvSpPr txBox="1"/>
          <p:nvPr/>
        </p:nvSpPr>
        <p:spPr>
          <a:xfrm>
            <a:off x="374952" y="208807"/>
            <a:ext cx="7851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2016…</a:t>
            </a:r>
            <a:endParaRPr lang="fr-FR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536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77892" y="429518"/>
            <a:ext cx="846620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L’institution </a:t>
            </a:r>
            <a:r>
              <a:rPr lang="fr-FR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Leveneur</a:t>
            </a:r>
            <a:r>
              <a:rPr lang="fr-FR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orphelinat depuis 1846 avait été obligée de fermer par ordre préfectoral </a:t>
            </a:r>
          </a:p>
          <a:p>
            <a:r>
              <a:rPr lang="fr-FR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(considérée comme </a:t>
            </a:r>
          </a:p>
          <a:p>
            <a:r>
              <a:rPr lang="fr-FR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maison de redressement)</a:t>
            </a:r>
          </a:p>
        </p:txBody>
      </p:sp>
    </p:spTree>
    <p:extLst>
      <p:ext uri="{BB962C8B-B14F-4D97-AF65-F5344CB8AC3E}">
        <p14:creationId xmlns:p14="http://schemas.microsoft.com/office/powerpoint/2010/main" xmlns="" val="48533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5200" y="195991"/>
            <a:ext cx="57094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Depuis 90 ans…</a:t>
            </a:r>
          </a:p>
        </p:txBody>
      </p:sp>
      <p:pic>
        <p:nvPicPr>
          <p:cNvPr id="3" name="Image 2" descr="05-2016 290.ps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655676" y="2049067"/>
            <a:ext cx="7819527" cy="3763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 descr="logo 2.psd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25200" y="1182893"/>
            <a:ext cx="1773854" cy="1787543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1973111" y="1178146"/>
            <a:ext cx="2592329" cy="751526"/>
            <a:chOff x="1748281" y="1665709"/>
            <a:chExt cx="5319064" cy="1542016"/>
          </a:xfrm>
        </p:grpSpPr>
        <p:pic>
          <p:nvPicPr>
            <p:cNvPr id="6" name="Image 5" descr="logo Q LEMONNIER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2269160" y="1665709"/>
              <a:ext cx="3048561" cy="725655"/>
            </a:xfrm>
            <a:prstGeom prst="rect">
              <a:avLst/>
            </a:prstGeom>
          </p:spPr>
        </p:pic>
        <p:pic>
          <p:nvPicPr>
            <p:cNvPr id="7" name="Image 6" descr="logo Q LEMONNIER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2160612" y="2523300"/>
              <a:ext cx="4906733" cy="684425"/>
            </a:xfrm>
            <a:prstGeom prst="rect">
              <a:avLst/>
            </a:prstGeom>
          </p:spPr>
        </p:pic>
        <p:pic>
          <p:nvPicPr>
            <p:cNvPr id="8" name="Image 7" descr="logo Q LEMONNIER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748281" y="1706939"/>
              <a:ext cx="412331" cy="684425"/>
            </a:xfrm>
            <a:prstGeom prst="rect">
              <a:avLst/>
            </a:prstGeom>
          </p:spPr>
        </p:pic>
        <p:pic>
          <p:nvPicPr>
            <p:cNvPr id="9" name="Image 8" descr="logo Q LEMONNIER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 rot="1920000">
              <a:off x="2012174" y="1690447"/>
              <a:ext cx="164932" cy="214400"/>
            </a:xfrm>
            <a:prstGeom prst="rect">
              <a:avLst/>
            </a:prstGeom>
          </p:spPr>
        </p:pic>
      </p:grpSp>
      <p:pic>
        <p:nvPicPr>
          <p:cNvPr id="10" name="Image 9" descr="logo 1.psd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88170" y="1891736"/>
            <a:ext cx="1088473" cy="10695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48082" y="1182893"/>
            <a:ext cx="4420192" cy="997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lycée pour </a:t>
            </a:r>
            <a:endParaRPr lang="fr-FR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fr-F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vous 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surprendre…</a:t>
            </a:r>
          </a:p>
        </p:txBody>
      </p:sp>
    </p:spTree>
    <p:extLst>
      <p:ext uri="{BB962C8B-B14F-4D97-AF65-F5344CB8AC3E}">
        <p14:creationId xmlns:p14="http://schemas.microsoft.com/office/powerpoint/2010/main" xmlns="" val="3626881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3196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4498" y="850200"/>
            <a:ext cx="82387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1926</a:t>
            </a:r>
            <a:endParaRPr lang="fr-FR" sz="30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370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3535</TotalTime>
  <Words>586</Words>
  <Application>Microsoft Office PowerPoint</Application>
  <PresentationFormat>Affichage à l'écran (4:3)</PresentationFormat>
  <Paragraphs>166</Paragraphs>
  <Slides>81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81</vt:i4>
      </vt:variant>
    </vt:vector>
  </HeadingPairs>
  <TitlesOfParts>
    <vt:vector size="82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</dc:creator>
  <cp:lastModifiedBy>HOTOT</cp:lastModifiedBy>
  <cp:revision>564</cp:revision>
  <dcterms:created xsi:type="dcterms:W3CDTF">2016-06-22T13:54:24Z</dcterms:created>
  <dcterms:modified xsi:type="dcterms:W3CDTF">2016-09-21T15:21:09Z</dcterms:modified>
</cp:coreProperties>
</file>