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8" r:id="rId1"/>
  </p:sldMasterIdLst>
  <p:notesMasterIdLst>
    <p:notesMasterId r:id="rId37"/>
  </p:notesMasterIdLst>
  <p:sldIdLst>
    <p:sldId id="384" r:id="rId2"/>
    <p:sldId id="386" r:id="rId3"/>
    <p:sldId id="404" r:id="rId4"/>
    <p:sldId id="389" r:id="rId5"/>
    <p:sldId id="385" r:id="rId6"/>
    <p:sldId id="387" r:id="rId7"/>
    <p:sldId id="391" r:id="rId8"/>
    <p:sldId id="390" r:id="rId9"/>
    <p:sldId id="412" r:id="rId10"/>
    <p:sldId id="423" r:id="rId11"/>
    <p:sldId id="392" r:id="rId12"/>
    <p:sldId id="393" r:id="rId13"/>
    <p:sldId id="394" r:id="rId14"/>
    <p:sldId id="395" r:id="rId15"/>
    <p:sldId id="396" r:id="rId16"/>
    <p:sldId id="427" r:id="rId17"/>
    <p:sldId id="397" r:id="rId18"/>
    <p:sldId id="411" r:id="rId19"/>
    <p:sldId id="398" r:id="rId20"/>
    <p:sldId id="399" r:id="rId21"/>
    <p:sldId id="426" r:id="rId22"/>
    <p:sldId id="400" r:id="rId23"/>
    <p:sldId id="401" r:id="rId24"/>
    <p:sldId id="402" r:id="rId25"/>
    <p:sldId id="409" r:id="rId26"/>
    <p:sldId id="410" r:id="rId27"/>
    <p:sldId id="431" r:id="rId28"/>
    <p:sldId id="432" r:id="rId29"/>
    <p:sldId id="425" r:id="rId30"/>
    <p:sldId id="428" r:id="rId31"/>
    <p:sldId id="429" r:id="rId32"/>
    <p:sldId id="433" r:id="rId33"/>
    <p:sldId id="408" r:id="rId34"/>
    <p:sldId id="403" r:id="rId35"/>
    <p:sldId id="414" r:id="rId36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182"/>
    <a:srgbClr val="FF6600"/>
    <a:srgbClr val="000090"/>
    <a:srgbClr val="E83069"/>
    <a:srgbClr val="C4164C"/>
    <a:srgbClr val="559BDB"/>
    <a:srgbClr val="F7FAFD"/>
    <a:srgbClr val="2286C4"/>
    <a:srgbClr val="B4DE86"/>
    <a:srgbClr val="0C7E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0" autoAdjust="0"/>
    <p:restoredTop sz="95923" autoAdjust="0"/>
  </p:normalViewPr>
  <p:slideViewPr>
    <p:cSldViewPr snapToGrid="0">
      <p:cViewPr varScale="1">
        <p:scale>
          <a:sx n="92" d="100"/>
          <a:sy n="92" d="100"/>
        </p:scale>
        <p:origin x="106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81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8CB36-CDA4-44A1-879A-DE053BCA38E9}" type="datetimeFigureOut">
              <a:rPr lang="fr-FR" smtClean="0"/>
              <a:t>03/10/2017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9C1FB-B0D5-4FE6-B845-015252FE4F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3521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EBC6-E93A-8B44-8101-C0CC0A036AE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03/10/2017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4EA3-1296-FC46-83D3-7DD792A63F0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19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EBC6-E93A-8B44-8101-C0CC0A036AE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03/10/2017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4EA3-1296-FC46-83D3-7DD792A63F0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7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EBC6-E93A-8B44-8101-C0CC0A036AE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03/10/2017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4EA3-1296-FC46-83D3-7DD792A63F0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666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EBC6-E93A-8B44-8101-C0CC0A036AE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03/10/2017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4EA3-1296-FC46-83D3-7DD792A63F0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229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EBC6-E93A-8B44-8101-C0CC0A036AE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03/10/2017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4EA3-1296-FC46-83D3-7DD792A63F0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18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EBC6-E93A-8B44-8101-C0CC0A036AE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03/10/2017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4EA3-1296-FC46-83D3-7DD792A63F0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914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EBC6-E93A-8B44-8101-C0CC0A036AE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03/10/2017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4EA3-1296-FC46-83D3-7DD792A63F0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204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EBC6-E93A-8B44-8101-C0CC0A036AE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03/10/2017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4EA3-1296-FC46-83D3-7DD792A63F0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170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EBC6-E93A-8B44-8101-C0CC0A036AE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03/10/2017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4EA3-1296-FC46-83D3-7DD792A63F0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095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EBC6-E93A-8B44-8101-C0CC0A036AE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03/10/2017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4EA3-1296-FC46-83D3-7DD792A63F0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130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EBC6-E93A-8B44-8101-C0CC0A036AE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03/10/2017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4EA3-1296-FC46-83D3-7DD792A63F0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18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7C049"/>
            </a:gs>
            <a:gs pos="100000">
              <a:srgbClr val="CD0920">
                <a:alpha val="14000"/>
              </a:srgb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AE2EBC6-E93A-8B44-8101-C0CC0A036AE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03/10/2017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2A54EA3-1296-FC46-83D3-7DD792A63F0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686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41949" y="874363"/>
            <a:ext cx="9373018" cy="1470025"/>
          </a:xfrm>
        </p:spPr>
        <p:txBody>
          <a:bodyPr>
            <a:normAutofit fontScale="90000"/>
          </a:bodyPr>
          <a:lstStyle/>
          <a:p>
            <a:pPr algn="l"/>
            <a:r>
              <a:rPr lang="fr-FR" dirty="0" smtClean="0">
                <a:latin typeface="Arial"/>
                <a:cs typeface="Arial"/>
              </a:rPr>
              <a:t>Mobilité </a:t>
            </a:r>
            <a:br>
              <a:rPr lang="fr-FR" dirty="0" smtClean="0">
                <a:latin typeface="Arial"/>
                <a:cs typeface="Arial"/>
              </a:rPr>
            </a:br>
            <a:r>
              <a:rPr lang="fr-FR" dirty="0" smtClean="0">
                <a:latin typeface="Arial"/>
                <a:cs typeface="Arial"/>
              </a:rPr>
              <a:t>professionnelle </a:t>
            </a:r>
            <a:br>
              <a:rPr lang="fr-FR" dirty="0" smtClean="0">
                <a:latin typeface="Arial"/>
                <a:cs typeface="Arial"/>
              </a:rPr>
            </a:br>
            <a:r>
              <a:rPr lang="fr-FR" dirty="0" smtClean="0">
                <a:latin typeface="Arial"/>
                <a:cs typeface="Arial"/>
              </a:rPr>
              <a:t>en </a:t>
            </a:r>
            <a:r>
              <a:rPr lang="fr-FR" b="1" dirty="0" smtClean="0">
                <a:solidFill>
                  <a:srgbClr val="FF0000"/>
                </a:solidFill>
                <a:latin typeface="Arial"/>
                <a:cs typeface="Arial"/>
              </a:rPr>
              <a:t>INDE</a:t>
            </a:r>
            <a:r>
              <a:rPr lang="fr-FR" dirty="0" smtClean="0">
                <a:latin typeface="Arial"/>
                <a:cs typeface="Arial"/>
              </a:rPr>
              <a:t>… </a:t>
            </a:r>
            <a:br>
              <a:rPr lang="fr-FR" dirty="0" smtClean="0">
                <a:latin typeface="Arial"/>
                <a:cs typeface="Arial"/>
              </a:rPr>
            </a:br>
            <a:r>
              <a:rPr lang="fr-FR" sz="3600" i="1" dirty="0" smtClean="0">
                <a:latin typeface="Arial"/>
                <a:cs typeface="Arial"/>
              </a:rPr>
              <a:t>10 juillet</a:t>
            </a:r>
            <a:br>
              <a:rPr lang="fr-FR" sz="3600" i="1" dirty="0" smtClean="0">
                <a:latin typeface="Arial"/>
                <a:cs typeface="Arial"/>
              </a:rPr>
            </a:br>
            <a:r>
              <a:rPr lang="fr-FR" sz="3600" i="1" dirty="0" smtClean="0">
                <a:latin typeface="Arial"/>
                <a:cs typeface="Arial"/>
              </a:rPr>
              <a:t> </a:t>
            </a:r>
            <a:r>
              <a:rPr lang="fr-FR" sz="3600" i="1" dirty="0">
                <a:latin typeface="Arial"/>
                <a:cs typeface="Arial"/>
              </a:rPr>
              <a:t>au </a:t>
            </a:r>
            <a:r>
              <a:rPr lang="fr-FR" sz="3600" i="1" dirty="0" smtClean="0">
                <a:latin typeface="Arial"/>
                <a:cs typeface="Arial"/>
              </a:rPr>
              <a:t>20 août </a:t>
            </a:r>
            <a:r>
              <a:rPr lang="fr-FR" sz="3600" i="1" dirty="0">
                <a:latin typeface="Arial"/>
                <a:cs typeface="Arial"/>
              </a:rPr>
              <a:t>2017</a:t>
            </a:r>
          </a:p>
        </p:txBody>
      </p:sp>
      <p:pic>
        <p:nvPicPr>
          <p:cNvPr id="4" name="Image 3" descr="carte_inde.ps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4495" y="493889"/>
            <a:ext cx="4695230" cy="6193474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2489997" y="3509537"/>
            <a:ext cx="3006888" cy="1003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TIRUPATTUR</a:t>
            </a:r>
            <a:r>
              <a:rPr lang="fr-FR" dirty="0">
                <a:solidFill>
                  <a:prstClr val="black"/>
                </a:solidFill>
                <a:latin typeface="Arial"/>
                <a:cs typeface="Arial"/>
              </a:rPr>
              <a:t/>
            </a:r>
            <a:br>
              <a:rPr lang="fr-FR" dirty="0">
                <a:solidFill>
                  <a:prstClr val="black"/>
                </a:solidFill>
                <a:latin typeface="Arial"/>
                <a:cs typeface="Arial"/>
              </a:rPr>
            </a:br>
            <a:endParaRPr lang="fr-FR" sz="3600" i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741949" y="4673376"/>
            <a:ext cx="2589163" cy="1020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CHENNAI</a:t>
            </a:r>
            <a:r>
              <a:rPr lang="fr-FR" dirty="0">
                <a:solidFill>
                  <a:prstClr val="black"/>
                </a:solidFill>
                <a:latin typeface="Arial"/>
                <a:cs typeface="Arial"/>
              </a:rPr>
              <a:t/>
            </a:r>
            <a:br>
              <a:rPr lang="fr-FR" dirty="0">
                <a:solidFill>
                  <a:prstClr val="black"/>
                </a:solidFill>
                <a:latin typeface="Arial"/>
                <a:cs typeface="Arial"/>
              </a:rPr>
            </a:br>
            <a:endParaRPr lang="fr-FR" sz="3600" i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8549635" y="5290850"/>
            <a:ext cx="402825" cy="40282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7934207" y="5553812"/>
            <a:ext cx="402825" cy="40282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9" name="Flèche courbée vers le haut 8"/>
          <p:cNvSpPr/>
          <p:nvPr/>
        </p:nvSpPr>
        <p:spPr>
          <a:xfrm>
            <a:off x="3908777" y="5742144"/>
            <a:ext cx="4987239" cy="793479"/>
          </a:xfrm>
          <a:prstGeom prst="curved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black"/>
              </a:solidFill>
            </a:endParaRPr>
          </a:p>
        </p:txBody>
      </p:sp>
      <p:sp>
        <p:nvSpPr>
          <p:cNvPr id="10" name="Flèche courbée vers le haut 9"/>
          <p:cNvSpPr/>
          <p:nvPr/>
        </p:nvSpPr>
        <p:spPr>
          <a:xfrm rot="2082628" flipV="1">
            <a:off x="5396239" y="3932057"/>
            <a:ext cx="3463159" cy="728814"/>
          </a:xfrm>
          <a:prstGeom prst="curved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black"/>
              </a:solidFill>
            </a:endParaRPr>
          </a:p>
        </p:txBody>
      </p:sp>
      <p:pic>
        <p:nvPicPr>
          <p:cNvPr id="12" name="Image 11" descr="20170816_14263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34976">
            <a:off x="6932159" y="412803"/>
            <a:ext cx="3514345" cy="1976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252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3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747020" y="391720"/>
            <a:ext cx="9373018" cy="1470025"/>
          </a:xfrm>
        </p:spPr>
        <p:txBody>
          <a:bodyPr>
            <a:normAutofit fontScale="90000"/>
          </a:bodyPr>
          <a:lstStyle/>
          <a:p>
            <a:pPr algn="l"/>
            <a:r>
              <a:rPr lang="fr-FR" dirty="0" smtClean="0">
                <a:solidFill>
                  <a:srgbClr val="FF0000"/>
                </a:solidFill>
                <a:latin typeface="Arial"/>
                <a:cs typeface="Arial"/>
              </a:rPr>
              <a:t>Don Bosco </a:t>
            </a:r>
            <a:br>
              <a:rPr lang="fr-FR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fr-FR" dirty="0" err="1" smtClean="0">
                <a:solidFill>
                  <a:srgbClr val="FF0000"/>
                </a:solidFill>
                <a:latin typeface="Arial"/>
                <a:cs typeface="Arial"/>
              </a:rPr>
              <a:t>Sagayathottam</a:t>
            </a:r>
            <a:r>
              <a:rPr lang="fr-FR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fr-FR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fr-FR" i="1" dirty="0" smtClean="0">
                <a:latin typeface="Arial"/>
                <a:cs typeface="Arial"/>
              </a:rPr>
              <a:t>Ecole en milieu rural</a:t>
            </a:r>
            <a:endParaRPr lang="fr-FR" sz="36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4" name="Image 3" descr="105_073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2189974"/>
            <a:ext cx="9144000" cy="4668026"/>
          </a:xfrm>
          <a:prstGeom prst="rect">
            <a:avLst/>
          </a:prstGeom>
        </p:spPr>
      </p:pic>
      <p:pic>
        <p:nvPicPr>
          <p:cNvPr id="5" name="Image 4" descr="105_0733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57690">
            <a:off x="1542961" y="106610"/>
            <a:ext cx="3691058" cy="258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1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82695" y="66520"/>
            <a:ext cx="9233493" cy="1470025"/>
          </a:xfrm>
        </p:spPr>
        <p:txBody>
          <a:bodyPr>
            <a:normAutofit/>
          </a:bodyPr>
          <a:lstStyle/>
          <a:p>
            <a:pPr algn="l"/>
            <a:r>
              <a:rPr lang="fr-FR" sz="3200" i="1" dirty="0">
                <a:latin typeface="Arial"/>
                <a:cs typeface="Arial"/>
              </a:rPr>
              <a:t>CHENNAI  </a:t>
            </a:r>
            <a:br>
              <a:rPr lang="fr-FR" sz="3200" i="1" dirty="0">
                <a:latin typeface="Arial"/>
                <a:cs typeface="Arial"/>
              </a:rPr>
            </a:br>
            <a:r>
              <a:rPr lang="fr-FR" dirty="0" smtClean="0">
                <a:solidFill>
                  <a:srgbClr val="FF0000"/>
                </a:solidFill>
                <a:latin typeface="Arial"/>
                <a:cs typeface="Arial"/>
              </a:rPr>
              <a:t>Don Bosco </a:t>
            </a:r>
            <a:r>
              <a:rPr lang="fr-FR" dirty="0" err="1" smtClean="0">
                <a:solidFill>
                  <a:srgbClr val="FF0000"/>
                </a:solidFill>
                <a:latin typeface="Arial"/>
                <a:cs typeface="Arial"/>
              </a:rPr>
              <a:t>polytechnic</a:t>
            </a:r>
            <a:r>
              <a:rPr lang="fr-FR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Arial"/>
                <a:cs typeface="Arial"/>
              </a:rPr>
              <a:t>College</a:t>
            </a:r>
            <a:endParaRPr lang="fr-FR" sz="36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660854"/>
            <a:ext cx="4430760" cy="248981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7240" y="1660854"/>
            <a:ext cx="4432858" cy="248981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4368191"/>
            <a:ext cx="4430760" cy="248981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5142" y="4368191"/>
            <a:ext cx="4432858" cy="248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6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82695" y="66520"/>
            <a:ext cx="9233493" cy="1470025"/>
          </a:xfrm>
        </p:spPr>
        <p:txBody>
          <a:bodyPr>
            <a:normAutofit/>
          </a:bodyPr>
          <a:lstStyle/>
          <a:p>
            <a:pPr algn="l"/>
            <a:r>
              <a:rPr lang="fr-FR" sz="3200" i="1" dirty="0">
                <a:latin typeface="Arial"/>
                <a:cs typeface="Arial"/>
              </a:rPr>
              <a:t>CHENNAI </a:t>
            </a:r>
            <a:br>
              <a:rPr lang="fr-FR" sz="3200" i="1" dirty="0">
                <a:latin typeface="Arial"/>
                <a:cs typeface="Arial"/>
              </a:rPr>
            </a:br>
            <a:r>
              <a:rPr lang="fr-FR" dirty="0" smtClean="0">
                <a:solidFill>
                  <a:srgbClr val="FF0000"/>
                </a:solidFill>
                <a:latin typeface="Arial"/>
                <a:cs typeface="Arial"/>
              </a:rPr>
              <a:t>Don Bosco </a:t>
            </a:r>
            <a:r>
              <a:rPr lang="fr-FR" dirty="0" err="1" smtClean="0">
                <a:solidFill>
                  <a:srgbClr val="FF0000"/>
                </a:solidFill>
                <a:latin typeface="Arial"/>
                <a:cs typeface="Arial"/>
              </a:rPr>
              <a:t>polytechnic</a:t>
            </a:r>
            <a:r>
              <a:rPr lang="fr-FR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Arial"/>
                <a:cs typeface="Arial"/>
              </a:rPr>
              <a:t>College</a:t>
            </a:r>
            <a:endParaRPr lang="fr-FR" sz="36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6964" y="1660854"/>
            <a:ext cx="4476148" cy="248981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3"/>
          <a:stretch/>
        </p:blipFill>
        <p:spPr>
          <a:xfrm>
            <a:off x="6235142" y="1660854"/>
            <a:ext cx="4448536" cy="248981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5142" y="4368192"/>
            <a:ext cx="4432858" cy="2489809"/>
          </a:xfrm>
          <a:prstGeom prst="rect">
            <a:avLst/>
          </a:prstGeom>
        </p:spPr>
      </p:pic>
      <p:pic>
        <p:nvPicPr>
          <p:cNvPr id="9" name="Image 8" descr="105_0892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4368192"/>
            <a:ext cx="4429112" cy="248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5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105_0926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810772"/>
            <a:ext cx="9144001" cy="504722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94455" y="552397"/>
            <a:ext cx="3668771" cy="670462"/>
          </a:xfrm>
        </p:spPr>
        <p:txBody>
          <a:bodyPr>
            <a:normAutofit fontScale="90000"/>
          </a:bodyPr>
          <a:lstStyle/>
          <a:p>
            <a:pPr algn="l"/>
            <a:r>
              <a:rPr lang="fr-FR" sz="3200" i="1" dirty="0">
                <a:latin typeface="Arial"/>
                <a:cs typeface="Arial"/>
              </a:rPr>
              <a:t>CHENNAI  </a:t>
            </a:r>
            <a:br>
              <a:rPr lang="fr-FR" sz="3200" i="1" dirty="0">
                <a:latin typeface="Arial"/>
                <a:cs typeface="Arial"/>
              </a:rPr>
            </a:br>
            <a:r>
              <a:rPr lang="fr-FR" dirty="0" err="1" smtClean="0">
                <a:solidFill>
                  <a:srgbClr val="FF0000"/>
                </a:solidFill>
                <a:latin typeface="Arial"/>
                <a:cs typeface="Arial"/>
              </a:rPr>
              <a:t>Perambur</a:t>
            </a:r>
            <a:endParaRPr lang="fr-FR" sz="36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4" name="Image 3" descr="105_0926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70701">
            <a:off x="4722415" y="417419"/>
            <a:ext cx="8242976" cy="161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7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910061" y="229828"/>
            <a:ext cx="9233493" cy="1470025"/>
          </a:xfrm>
        </p:spPr>
        <p:txBody>
          <a:bodyPr>
            <a:normAutofit fontScale="90000"/>
          </a:bodyPr>
          <a:lstStyle/>
          <a:p>
            <a:pPr algn="l"/>
            <a:r>
              <a:rPr lang="fr-FR" sz="3200" i="1" dirty="0">
                <a:latin typeface="Arial"/>
                <a:cs typeface="Arial"/>
              </a:rPr>
              <a:t>CHENNAI  </a:t>
            </a:r>
            <a:br>
              <a:rPr lang="fr-FR" sz="3200" i="1" dirty="0">
                <a:latin typeface="Arial"/>
                <a:cs typeface="Arial"/>
              </a:rPr>
            </a:br>
            <a:r>
              <a:rPr lang="fr-FR" sz="3600" dirty="0">
                <a:solidFill>
                  <a:srgbClr val="FF0000"/>
                </a:solidFill>
                <a:latin typeface="Arial"/>
                <a:cs typeface="Arial"/>
              </a:rPr>
              <a:t>Présence salésienne </a:t>
            </a:r>
            <a:br>
              <a:rPr lang="fr-FR" sz="3600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fr-FR" sz="3600" dirty="0">
                <a:solidFill>
                  <a:srgbClr val="FF0000"/>
                </a:solidFill>
                <a:latin typeface="Arial"/>
                <a:cs typeface="Arial"/>
              </a:rPr>
              <a:t>dans les bidonvilles</a:t>
            </a:r>
            <a:endParaRPr lang="fr-FR" sz="36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Image 2" descr="105_101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851926"/>
            <a:ext cx="9144000" cy="5006075"/>
          </a:xfrm>
          <a:prstGeom prst="rect">
            <a:avLst/>
          </a:prstGeom>
        </p:spPr>
      </p:pic>
      <p:pic>
        <p:nvPicPr>
          <p:cNvPr id="4" name="Image 3" descr="105_1023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93350">
            <a:off x="1944691" y="78016"/>
            <a:ext cx="3567542" cy="322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7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4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105_104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810772"/>
            <a:ext cx="9144000" cy="504722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215792" y="2289"/>
            <a:ext cx="4255662" cy="1991175"/>
          </a:xfrm>
        </p:spPr>
        <p:txBody>
          <a:bodyPr>
            <a:normAutofit/>
          </a:bodyPr>
          <a:lstStyle/>
          <a:p>
            <a:pPr algn="l"/>
            <a:r>
              <a:rPr lang="fr-FR" sz="2800" i="1" dirty="0" smtClean="0">
                <a:latin typeface="Arial"/>
                <a:cs typeface="Arial"/>
              </a:rPr>
              <a:t>CHENNAI </a:t>
            </a:r>
            <a:r>
              <a:rPr lang="fr-FR" sz="2800" i="1" dirty="0">
                <a:latin typeface="Arial"/>
                <a:cs typeface="Arial"/>
              </a:rPr>
              <a:t/>
            </a:r>
            <a:br>
              <a:rPr lang="fr-FR" sz="2800" i="1" dirty="0">
                <a:latin typeface="Arial"/>
                <a:cs typeface="Arial"/>
              </a:rPr>
            </a:br>
            <a:r>
              <a:rPr lang="fr-FR" sz="3200" dirty="0">
                <a:solidFill>
                  <a:srgbClr val="FF0000"/>
                </a:solidFill>
                <a:latin typeface="Arial"/>
                <a:cs typeface="Arial"/>
              </a:rPr>
              <a:t>Présence salésienne </a:t>
            </a:r>
            <a:br>
              <a:rPr lang="fr-FR" sz="3200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fr-FR" sz="3200" dirty="0">
                <a:solidFill>
                  <a:srgbClr val="FF0000"/>
                </a:solidFill>
                <a:latin typeface="Arial"/>
                <a:cs typeface="Arial"/>
              </a:rPr>
              <a:t>dans les bidonvilles</a:t>
            </a:r>
            <a:endParaRPr lang="fr-FR" sz="36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Image 2" descr="105_102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96720">
            <a:off x="1696405" y="-100696"/>
            <a:ext cx="4240547" cy="318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9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105_104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9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88624" y="113553"/>
            <a:ext cx="9233493" cy="1470025"/>
          </a:xfrm>
        </p:spPr>
        <p:txBody>
          <a:bodyPr>
            <a:normAutofit/>
          </a:bodyPr>
          <a:lstStyle/>
          <a:p>
            <a:pPr algn="l"/>
            <a:r>
              <a:rPr lang="fr-FR" sz="3200" i="1" dirty="0">
                <a:latin typeface="Arial"/>
                <a:cs typeface="Arial"/>
              </a:rPr>
              <a:t>CHENNAI</a:t>
            </a:r>
            <a:br>
              <a:rPr lang="fr-FR" sz="3200" i="1" dirty="0">
                <a:latin typeface="Arial"/>
                <a:cs typeface="Arial"/>
              </a:rPr>
            </a:br>
            <a:r>
              <a:rPr lang="fr-FR" dirty="0" smtClean="0">
                <a:solidFill>
                  <a:srgbClr val="FF0000"/>
                </a:solidFill>
                <a:latin typeface="Arial"/>
                <a:cs typeface="Arial"/>
              </a:rPr>
              <a:t>Don Bosco </a:t>
            </a:r>
            <a:r>
              <a:rPr lang="fr-FR" dirty="0" err="1" smtClean="0">
                <a:solidFill>
                  <a:srgbClr val="FF0000"/>
                </a:solidFill>
                <a:latin typeface="Arial"/>
                <a:cs typeface="Arial"/>
              </a:rPr>
              <a:t>Illam</a:t>
            </a:r>
            <a:endParaRPr lang="fr-FR" sz="36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4" name="Image 3" descr="DSC00223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665886"/>
            <a:ext cx="9144000" cy="5192115"/>
          </a:xfrm>
          <a:prstGeom prst="rect">
            <a:avLst/>
          </a:prstGeom>
        </p:spPr>
      </p:pic>
      <p:pic>
        <p:nvPicPr>
          <p:cNvPr id="3" name="Image 2" descr="105_109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9600">
            <a:off x="6523247" y="-25339"/>
            <a:ext cx="4017403" cy="301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1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43170" y="45019"/>
            <a:ext cx="9373018" cy="1470025"/>
          </a:xfrm>
        </p:spPr>
        <p:txBody>
          <a:bodyPr>
            <a:normAutofit/>
          </a:bodyPr>
          <a:lstStyle/>
          <a:p>
            <a:pPr algn="l"/>
            <a:r>
              <a:rPr lang="fr-FR" sz="3200" i="1" dirty="0">
                <a:latin typeface="Arial"/>
                <a:cs typeface="Arial"/>
              </a:rPr>
              <a:t>TIRUPATTUR    </a:t>
            </a:r>
            <a:br>
              <a:rPr lang="fr-FR" sz="3200" i="1" dirty="0">
                <a:latin typeface="Arial"/>
                <a:cs typeface="Arial"/>
              </a:rPr>
            </a:br>
            <a:r>
              <a:rPr lang="fr-FR" dirty="0" err="1" smtClean="0">
                <a:solidFill>
                  <a:srgbClr val="FF0000"/>
                </a:solidFill>
                <a:latin typeface="Arial"/>
                <a:cs typeface="Arial"/>
              </a:rPr>
              <a:t>Sacred</a:t>
            </a:r>
            <a:r>
              <a:rPr lang="fr-FR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Arial"/>
                <a:cs typeface="Arial"/>
              </a:rPr>
              <a:t>Heart</a:t>
            </a:r>
            <a:r>
              <a:rPr lang="fr-FR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Arial"/>
                <a:cs typeface="Arial"/>
              </a:rPr>
              <a:t>College</a:t>
            </a:r>
            <a:endParaRPr lang="fr-FR" sz="36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651458"/>
            <a:ext cx="9163034" cy="515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3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88624" y="-91602"/>
            <a:ext cx="9233493" cy="1470025"/>
          </a:xfrm>
        </p:spPr>
        <p:txBody>
          <a:bodyPr>
            <a:normAutofit/>
          </a:bodyPr>
          <a:lstStyle/>
          <a:p>
            <a:pPr algn="l"/>
            <a:r>
              <a:rPr lang="fr-FR" sz="3200" i="1" dirty="0">
                <a:latin typeface="Arial"/>
                <a:cs typeface="Arial"/>
              </a:rPr>
              <a:t>CHENNAI </a:t>
            </a:r>
            <a:r>
              <a:rPr lang="fr-FR" dirty="0" smtClean="0">
                <a:solidFill>
                  <a:srgbClr val="FF0000"/>
                </a:solidFill>
                <a:latin typeface="Arial"/>
                <a:cs typeface="Arial"/>
              </a:rPr>
              <a:t>Don Bosco </a:t>
            </a:r>
            <a:r>
              <a:rPr lang="fr-FR" dirty="0" err="1" smtClean="0">
                <a:solidFill>
                  <a:srgbClr val="FF0000"/>
                </a:solidFill>
                <a:latin typeface="Arial"/>
                <a:cs typeface="Arial"/>
              </a:rPr>
              <a:t>Illam</a:t>
            </a:r>
            <a:endParaRPr lang="fr-FR" sz="36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309419"/>
            <a:ext cx="9144000" cy="554858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9600">
            <a:off x="8357816" y="-9609"/>
            <a:ext cx="1959129" cy="301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5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7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178176" y="262471"/>
            <a:ext cx="3632130" cy="1665883"/>
          </a:xfrm>
        </p:spPr>
        <p:txBody>
          <a:bodyPr>
            <a:normAutofit fontScale="90000"/>
          </a:bodyPr>
          <a:lstStyle/>
          <a:p>
            <a:pPr algn="l"/>
            <a:r>
              <a:rPr lang="fr-FR" sz="4000" dirty="0" err="1">
                <a:solidFill>
                  <a:srgbClr val="FF0000"/>
                </a:solidFill>
                <a:latin typeface="Arial"/>
                <a:cs typeface="Arial"/>
              </a:rPr>
              <a:t>Vysarpadi</a:t>
            </a:r>
            <a:r>
              <a:rPr lang="fr-FR" sz="4000" dirty="0">
                <a:solidFill>
                  <a:srgbClr val="FF0000"/>
                </a:solidFill>
                <a:latin typeface="Arial"/>
                <a:cs typeface="Arial"/>
              </a:rPr>
              <a:t> : </a:t>
            </a:r>
            <a:r>
              <a:rPr lang="fr-FR" sz="2800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fr-FR" sz="2800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fr-FR" sz="3200" i="1" dirty="0">
                <a:latin typeface="Arial"/>
                <a:cs typeface="Arial"/>
              </a:rPr>
              <a:t>Un établissement au cœur des bidonvilles à CHENNAI</a:t>
            </a:r>
            <a:endParaRPr lang="fr-FR" sz="36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Image 2" descr="105_114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2188308"/>
            <a:ext cx="9144000" cy="4669691"/>
          </a:xfrm>
          <a:prstGeom prst="rect">
            <a:avLst/>
          </a:prstGeom>
        </p:spPr>
      </p:pic>
      <p:pic>
        <p:nvPicPr>
          <p:cNvPr id="4" name="Image 3" descr="105_113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5218">
            <a:off x="7873505" y="223351"/>
            <a:ext cx="2890384" cy="216778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483788" y="251155"/>
            <a:ext cx="2691548" cy="240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00383" y="156557"/>
            <a:ext cx="9233493" cy="1470025"/>
          </a:xfrm>
        </p:spPr>
        <p:txBody>
          <a:bodyPr>
            <a:normAutofit/>
          </a:bodyPr>
          <a:lstStyle/>
          <a:p>
            <a:pPr algn="l"/>
            <a:r>
              <a:rPr lang="fr-FR" sz="3200" i="1" dirty="0">
                <a:latin typeface="Arial"/>
                <a:cs typeface="Arial"/>
              </a:rPr>
              <a:t>CHENNAI  </a:t>
            </a:r>
            <a:br>
              <a:rPr lang="fr-FR" sz="3200" i="1" dirty="0">
                <a:latin typeface="Arial"/>
                <a:cs typeface="Arial"/>
              </a:rPr>
            </a:br>
            <a:r>
              <a:rPr lang="fr-FR" dirty="0" err="1" smtClean="0">
                <a:solidFill>
                  <a:srgbClr val="FF0000"/>
                </a:solidFill>
                <a:latin typeface="Arial"/>
                <a:cs typeface="Arial"/>
              </a:rPr>
              <a:t>Vysarpadi</a:t>
            </a:r>
            <a:endParaRPr lang="fr-FR" sz="36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6" name="Image 5" descr="DSC00250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720647"/>
            <a:ext cx="5167740" cy="4600416"/>
          </a:xfrm>
          <a:prstGeom prst="rect">
            <a:avLst/>
          </a:prstGeom>
        </p:spPr>
      </p:pic>
      <p:pic>
        <p:nvPicPr>
          <p:cNvPr id="5" name="Image 4" descr="105_118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9365">
            <a:off x="6439653" y="17124"/>
            <a:ext cx="4291885" cy="3218914"/>
          </a:xfrm>
          <a:prstGeom prst="rect">
            <a:avLst/>
          </a:prstGeom>
        </p:spPr>
      </p:pic>
      <p:pic>
        <p:nvPicPr>
          <p:cNvPr id="7" name="Image 6" descr="DSC00272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42219">
            <a:off x="6139638" y="3578513"/>
            <a:ext cx="4550688" cy="338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4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ctrTitle"/>
          </p:nvPr>
        </p:nvSpPr>
        <p:spPr>
          <a:xfrm>
            <a:off x="1700383" y="156557"/>
            <a:ext cx="9233493" cy="1470025"/>
          </a:xfrm>
        </p:spPr>
        <p:txBody>
          <a:bodyPr>
            <a:normAutofit/>
          </a:bodyPr>
          <a:lstStyle/>
          <a:p>
            <a:pPr algn="l"/>
            <a:r>
              <a:rPr lang="fr-FR" sz="3200" i="1" dirty="0">
                <a:latin typeface="Arial"/>
                <a:cs typeface="Arial"/>
              </a:rPr>
              <a:t>CHENNAI  </a:t>
            </a:r>
            <a:br>
              <a:rPr lang="fr-FR" sz="3200" i="1" dirty="0">
                <a:latin typeface="Arial"/>
                <a:cs typeface="Arial"/>
              </a:rPr>
            </a:br>
            <a:r>
              <a:rPr lang="fr-FR" dirty="0" err="1" smtClean="0">
                <a:solidFill>
                  <a:srgbClr val="FF0000"/>
                </a:solidFill>
                <a:latin typeface="Arial"/>
                <a:cs typeface="Arial"/>
              </a:rPr>
              <a:t>Vysarpadi</a:t>
            </a:r>
            <a:endParaRPr lang="fr-FR" sz="36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4" name="Image 3" descr="105_116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907776"/>
            <a:ext cx="9144000" cy="4950224"/>
          </a:xfrm>
          <a:prstGeom prst="rect">
            <a:avLst/>
          </a:prstGeom>
        </p:spPr>
      </p:pic>
      <p:pic>
        <p:nvPicPr>
          <p:cNvPr id="9" name="Image 8" descr="105_116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60245">
            <a:off x="6632975" y="-33137"/>
            <a:ext cx="3959103" cy="270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6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814_17101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959" y="365760"/>
            <a:ext cx="10614816" cy="597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6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105_065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2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8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1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3" y="0"/>
            <a:ext cx="12102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0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43170" y="45019"/>
            <a:ext cx="9373018" cy="695752"/>
          </a:xfrm>
        </p:spPr>
        <p:txBody>
          <a:bodyPr>
            <a:normAutofit fontScale="90000"/>
          </a:bodyPr>
          <a:lstStyle/>
          <a:p>
            <a:pPr algn="l"/>
            <a:r>
              <a:rPr lang="fr-FR" dirty="0" err="1" smtClean="0">
                <a:solidFill>
                  <a:srgbClr val="FF0000"/>
                </a:solidFill>
                <a:latin typeface="Arial"/>
                <a:cs typeface="Arial"/>
              </a:rPr>
              <a:t>Sacred</a:t>
            </a:r>
            <a:r>
              <a:rPr lang="fr-FR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Arial"/>
                <a:cs typeface="Arial"/>
              </a:rPr>
              <a:t>Heart</a:t>
            </a:r>
            <a:r>
              <a:rPr lang="fr-FR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Arial"/>
                <a:cs typeface="Arial"/>
              </a:rPr>
              <a:t>College</a:t>
            </a:r>
            <a:r>
              <a:rPr lang="fr-FR" dirty="0" smtClean="0">
                <a:solidFill>
                  <a:srgbClr val="FF0000"/>
                </a:solidFill>
                <a:latin typeface="Arial"/>
                <a:cs typeface="Arial"/>
              </a:rPr>
              <a:t>, 95</a:t>
            </a:r>
            <a:r>
              <a:rPr lang="fr-FR" baseline="30000" dirty="0" smtClean="0">
                <a:solidFill>
                  <a:srgbClr val="FF0000"/>
                </a:solidFill>
                <a:latin typeface="Arial"/>
                <a:cs typeface="Arial"/>
              </a:rPr>
              <a:t>è</a:t>
            </a:r>
            <a:r>
              <a:rPr lang="fr-FR" dirty="0" smtClean="0">
                <a:solidFill>
                  <a:srgbClr val="FF0000"/>
                </a:solidFill>
                <a:latin typeface="Arial"/>
                <a:cs typeface="Arial"/>
              </a:rPr>
              <a:t> d’Inde</a:t>
            </a:r>
            <a:endParaRPr lang="fr-FR" sz="36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53" b="32363"/>
          <a:stretch/>
        </p:blipFill>
        <p:spPr>
          <a:xfrm>
            <a:off x="1524000" y="870132"/>
            <a:ext cx="9144000" cy="3068904"/>
          </a:xfrm>
          <a:prstGeom prst="rect">
            <a:avLst/>
          </a:prstGeom>
        </p:spPr>
      </p:pic>
      <p:pic>
        <p:nvPicPr>
          <p:cNvPr id="5" name="Image 4" descr="remise diplome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4000746"/>
            <a:ext cx="9144000" cy="285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8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0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2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3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60759" y="156553"/>
            <a:ext cx="2961657" cy="1470025"/>
          </a:xfrm>
        </p:spPr>
        <p:txBody>
          <a:bodyPr>
            <a:normAutofit/>
          </a:bodyPr>
          <a:lstStyle/>
          <a:p>
            <a:pPr algn="l"/>
            <a:r>
              <a:rPr lang="fr-FR" sz="4000" dirty="0">
                <a:solidFill>
                  <a:srgbClr val="FF0000"/>
                </a:solidFill>
                <a:latin typeface="Arial"/>
                <a:cs typeface="Arial"/>
              </a:rPr>
              <a:t>Découverte de l’Inde</a:t>
            </a:r>
            <a:endParaRPr lang="fr-FR" sz="40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9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105_074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Image 2" descr="105_0745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40637">
            <a:off x="1245704" y="30694"/>
            <a:ext cx="3370053" cy="285631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2215772" y="4993196"/>
            <a:ext cx="9233493" cy="1470025"/>
          </a:xfrm>
        </p:spPr>
        <p:txBody>
          <a:bodyPr>
            <a:normAutofit fontScale="90000"/>
          </a:bodyPr>
          <a:lstStyle/>
          <a:p>
            <a:pPr algn="l"/>
            <a:r>
              <a:rPr lang="fr-FR" sz="4000" i="1" dirty="0" smtClean="0">
                <a:solidFill>
                  <a:srgbClr val="FFFFFF"/>
                </a:solidFill>
                <a:latin typeface="Arial"/>
                <a:cs typeface="Arial"/>
              </a:rPr>
              <a:t>Des besoins immenses </a:t>
            </a:r>
            <a:br>
              <a:rPr lang="fr-FR" sz="4000" i="1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fr-FR" sz="4000" i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lang="fr-FR" sz="4000" i="1" dirty="0" smtClean="0">
                <a:solidFill>
                  <a:srgbClr val="FFFFFF"/>
                </a:solidFill>
                <a:latin typeface="Arial"/>
                <a:cs typeface="Arial"/>
              </a:rPr>
              <a:t>		d’une jeunesse</a:t>
            </a:r>
            <a:br>
              <a:rPr lang="fr-FR" sz="4000" i="1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fr-FR" sz="4000" i="1" dirty="0" smtClean="0">
                <a:solidFill>
                  <a:srgbClr val="FFFFFF"/>
                </a:solidFill>
                <a:latin typeface="Arial"/>
                <a:cs typeface="Arial"/>
              </a:rPr>
              <a:t> immensément joyeuse  !</a:t>
            </a:r>
            <a:endParaRPr lang="fr-FR" sz="40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547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4759467" y="4138642"/>
            <a:ext cx="9233493" cy="1470025"/>
          </a:xfrm>
        </p:spPr>
        <p:txBody>
          <a:bodyPr>
            <a:normAutofit/>
          </a:bodyPr>
          <a:lstStyle/>
          <a:p>
            <a:pPr algn="l"/>
            <a:r>
              <a:rPr lang="fr-FR" sz="4000" i="1" dirty="0" smtClean="0">
                <a:solidFill>
                  <a:srgbClr val="004182"/>
                </a:solidFill>
                <a:latin typeface="Arial"/>
                <a:cs typeface="Arial"/>
              </a:rPr>
              <a:t>Des Partenariats à construire </a:t>
            </a:r>
            <a:r>
              <a:rPr lang="fr-FR" i="1" dirty="0" smtClean="0">
                <a:solidFill>
                  <a:srgbClr val="004182"/>
                </a:solidFill>
                <a:latin typeface="Arial"/>
                <a:cs typeface="Arial"/>
              </a:rPr>
              <a:t>aujourd’hui !</a:t>
            </a:r>
            <a:endParaRPr lang="fr-FR" i="1" dirty="0">
              <a:solidFill>
                <a:srgbClr val="004182"/>
              </a:solidFill>
              <a:latin typeface="Arial"/>
              <a:cs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3052">
            <a:off x="710209" y="1108876"/>
            <a:ext cx="4460048" cy="334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4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25570" y="580580"/>
            <a:ext cx="9373018" cy="1470025"/>
          </a:xfrm>
        </p:spPr>
        <p:txBody>
          <a:bodyPr>
            <a:normAutofit fontScale="90000"/>
          </a:bodyPr>
          <a:lstStyle/>
          <a:p>
            <a:pPr algn="l"/>
            <a:r>
              <a:rPr lang="fr-FR" sz="3200" i="1" dirty="0">
                <a:latin typeface="Arial"/>
                <a:cs typeface="Arial"/>
              </a:rPr>
              <a:t>TIRUPATTUR  </a:t>
            </a:r>
            <a:br>
              <a:rPr lang="fr-FR" sz="3200" i="1" dirty="0">
                <a:latin typeface="Arial"/>
                <a:cs typeface="Arial"/>
              </a:rPr>
            </a:br>
            <a:r>
              <a:rPr lang="fr-FR" dirty="0" smtClean="0">
                <a:solidFill>
                  <a:srgbClr val="FF0000"/>
                </a:solidFill>
                <a:latin typeface="Arial"/>
                <a:cs typeface="Arial"/>
              </a:rPr>
              <a:t>Un accueil</a:t>
            </a:r>
            <a:br>
              <a:rPr lang="fr-FR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fr-FR" dirty="0" smtClean="0">
                <a:solidFill>
                  <a:srgbClr val="FF0000"/>
                </a:solidFill>
                <a:latin typeface="Arial"/>
                <a:cs typeface="Arial"/>
              </a:rPr>
              <a:t> exceptionnel !</a:t>
            </a:r>
            <a:endParaRPr lang="fr-FR" sz="36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8" name="Image 7" descr="DSC_0538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3612722"/>
            <a:ext cx="9144000" cy="3245278"/>
          </a:xfrm>
          <a:prstGeom prst="rect">
            <a:avLst/>
          </a:prstGeom>
        </p:spPr>
      </p:pic>
      <p:pic>
        <p:nvPicPr>
          <p:cNvPr id="4" name="Image 3" descr="DSC0009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77345">
            <a:off x="4329517" y="256002"/>
            <a:ext cx="6552126" cy="3589206"/>
          </a:xfrm>
          <a:prstGeom prst="rect">
            <a:avLst/>
          </a:prstGeom>
        </p:spPr>
      </p:pic>
      <p:pic>
        <p:nvPicPr>
          <p:cNvPr id="5" name="Image 4" descr="DSC_0483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565" y="2774985"/>
            <a:ext cx="3595228" cy="137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8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43170" y="45019"/>
            <a:ext cx="9373018" cy="1470025"/>
          </a:xfrm>
        </p:spPr>
        <p:txBody>
          <a:bodyPr>
            <a:normAutofit/>
          </a:bodyPr>
          <a:lstStyle/>
          <a:p>
            <a:pPr algn="l"/>
            <a:r>
              <a:rPr lang="fr-FR" sz="3200" i="1" dirty="0">
                <a:latin typeface="Arial"/>
                <a:cs typeface="Arial"/>
              </a:rPr>
              <a:t>TIRUPATTUR    </a:t>
            </a:r>
            <a:br>
              <a:rPr lang="fr-FR" sz="3200" i="1" dirty="0">
                <a:latin typeface="Arial"/>
                <a:cs typeface="Arial"/>
              </a:rPr>
            </a:br>
            <a:r>
              <a:rPr lang="fr-FR" dirty="0" err="1" smtClean="0">
                <a:solidFill>
                  <a:srgbClr val="FF0000"/>
                </a:solidFill>
                <a:latin typeface="Arial"/>
                <a:cs typeface="Arial"/>
              </a:rPr>
              <a:t>Sacred</a:t>
            </a:r>
            <a:r>
              <a:rPr lang="fr-FR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Arial"/>
                <a:cs typeface="Arial"/>
              </a:rPr>
              <a:t>Heart</a:t>
            </a:r>
            <a:r>
              <a:rPr lang="fr-FR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Arial"/>
                <a:cs typeface="Arial"/>
              </a:rPr>
              <a:t>College</a:t>
            </a:r>
            <a:endParaRPr lang="fr-FR" sz="36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599122"/>
            <a:ext cx="9163034" cy="525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4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94455" y="503591"/>
            <a:ext cx="9373018" cy="1470025"/>
          </a:xfrm>
        </p:spPr>
        <p:txBody>
          <a:bodyPr>
            <a:normAutofit fontScale="90000"/>
          </a:bodyPr>
          <a:lstStyle/>
          <a:p>
            <a:pPr algn="l"/>
            <a:r>
              <a:rPr lang="fr-FR" sz="3200" i="1" dirty="0">
                <a:latin typeface="Arial"/>
                <a:cs typeface="Arial"/>
              </a:rPr>
              <a:t>TIRUPATTUR    </a:t>
            </a:r>
            <a:br>
              <a:rPr lang="fr-FR" sz="3200" i="1" dirty="0">
                <a:latin typeface="Arial"/>
                <a:cs typeface="Arial"/>
              </a:rPr>
            </a:br>
            <a:r>
              <a:rPr lang="fr-FR" sz="5300" dirty="0" err="1">
                <a:solidFill>
                  <a:srgbClr val="FF0000"/>
                </a:solidFill>
                <a:latin typeface="Arial"/>
                <a:cs typeface="Arial"/>
              </a:rPr>
              <a:t>Sacred</a:t>
            </a:r>
            <a:r>
              <a:rPr lang="fr-FR" sz="53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5300" dirty="0" err="1">
                <a:solidFill>
                  <a:srgbClr val="FF0000"/>
                </a:solidFill>
                <a:latin typeface="Arial"/>
                <a:cs typeface="Arial"/>
              </a:rPr>
              <a:t>Heart</a:t>
            </a:r>
            <a:r>
              <a:rPr lang="fr-FR" sz="53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br>
              <a:rPr lang="fr-FR" sz="5300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fr-FR" sz="5300" dirty="0" err="1">
                <a:solidFill>
                  <a:srgbClr val="FF0000"/>
                </a:solidFill>
                <a:latin typeface="Arial"/>
                <a:cs typeface="Arial"/>
              </a:rPr>
              <a:t>College</a:t>
            </a:r>
            <a:endParaRPr lang="fr-FR" sz="53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Image 2" descr="105_0304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2883712"/>
            <a:ext cx="9144000" cy="3974289"/>
          </a:xfrm>
          <a:prstGeom prst="rect">
            <a:avLst/>
          </a:prstGeom>
        </p:spPr>
      </p:pic>
      <p:pic>
        <p:nvPicPr>
          <p:cNvPr id="4" name="Image 3" descr="DSC_017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96134">
            <a:off x="6049899" y="97823"/>
            <a:ext cx="4616427" cy="306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6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25482" y="184102"/>
            <a:ext cx="9373018" cy="1470025"/>
          </a:xfrm>
        </p:spPr>
        <p:txBody>
          <a:bodyPr>
            <a:normAutofit/>
          </a:bodyPr>
          <a:lstStyle/>
          <a:p>
            <a:pPr algn="l"/>
            <a:r>
              <a:rPr lang="fr-FR" dirty="0" smtClean="0">
                <a:solidFill>
                  <a:srgbClr val="FF0000"/>
                </a:solidFill>
                <a:latin typeface="Arial"/>
                <a:cs typeface="Arial"/>
              </a:rPr>
              <a:t>Don Bosco </a:t>
            </a:r>
            <a:r>
              <a:rPr lang="fr-FR" dirty="0" err="1">
                <a:solidFill>
                  <a:srgbClr val="FF0000"/>
                </a:solidFill>
                <a:latin typeface="Arial"/>
                <a:cs typeface="Arial"/>
              </a:rPr>
              <a:t>Yellagiri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 err="1">
                <a:solidFill>
                  <a:srgbClr val="FF0000"/>
                </a:solidFill>
                <a:latin typeface="Arial"/>
                <a:cs typeface="Arial"/>
              </a:rPr>
              <a:t>Hills</a:t>
            </a:r>
            <a:endParaRPr lang="fr-FR" sz="36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6" name="Image 5" descr="20170815_12083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714500"/>
            <a:ext cx="9144000" cy="5143500"/>
          </a:xfrm>
          <a:prstGeom prst="rect">
            <a:avLst/>
          </a:prstGeom>
        </p:spPr>
      </p:pic>
      <p:pic>
        <p:nvPicPr>
          <p:cNvPr id="4" name="Image 3" descr="105_0613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937887">
            <a:off x="7175108" y="887609"/>
            <a:ext cx="4020547" cy="284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05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561876" y="215348"/>
            <a:ext cx="5106125" cy="1470025"/>
          </a:xfrm>
        </p:spPr>
        <p:txBody>
          <a:bodyPr>
            <a:normAutofit fontScale="90000"/>
          </a:bodyPr>
          <a:lstStyle/>
          <a:p>
            <a:pPr algn="l"/>
            <a:r>
              <a:rPr lang="fr-FR" dirty="0" smtClean="0">
                <a:solidFill>
                  <a:srgbClr val="FF0000"/>
                </a:solidFill>
                <a:latin typeface="Arial"/>
                <a:cs typeface="Arial"/>
              </a:rPr>
              <a:t>Don Bosco </a:t>
            </a:r>
            <a:br>
              <a:rPr lang="fr-FR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fr-FR" dirty="0" err="1" smtClean="0">
                <a:solidFill>
                  <a:srgbClr val="FF0000"/>
                </a:solidFill>
                <a:latin typeface="Arial"/>
                <a:cs typeface="Arial"/>
              </a:rPr>
              <a:t>Yellagiri</a:t>
            </a:r>
            <a:r>
              <a:rPr lang="fr-FR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Arial"/>
                <a:cs typeface="Arial"/>
              </a:rPr>
              <a:t>Hills</a:t>
            </a:r>
            <a:r>
              <a:rPr lang="fr-FR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fr-FR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fr-FR" sz="3600" i="1" dirty="0" smtClean="0">
                <a:latin typeface="Arial"/>
                <a:cs typeface="Arial"/>
              </a:rPr>
              <a:t>Père </a:t>
            </a:r>
            <a:r>
              <a:rPr lang="fr-FR" sz="3600" i="1" dirty="0" err="1">
                <a:latin typeface="Arial"/>
                <a:cs typeface="Arial"/>
              </a:rPr>
              <a:t>Guézou</a:t>
            </a:r>
            <a:r>
              <a:rPr lang="fr-FR" sz="3600" i="1" dirty="0">
                <a:latin typeface="Arial"/>
                <a:cs typeface="Arial"/>
              </a:rPr>
              <a:t> 1924/2009</a:t>
            </a:r>
            <a:endParaRPr lang="fr-FR" sz="36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891976"/>
            <a:ext cx="9144000" cy="4966025"/>
          </a:xfrm>
          <a:prstGeom prst="rect">
            <a:avLst/>
          </a:prstGeom>
        </p:spPr>
      </p:pic>
      <p:pic>
        <p:nvPicPr>
          <p:cNvPr id="4" name="Image 3" descr="105_060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933196">
            <a:off x="1426461" y="832703"/>
            <a:ext cx="3927311" cy="294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98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105_076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9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12061</TotalTime>
  <Words>47</Words>
  <Application>Microsoft Office PowerPoint</Application>
  <PresentationFormat>Grand écran</PresentationFormat>
  <Paragraphs>24</Paragraphs>
  <Slides>35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38" baseType="lpstr">
      <vt:lpstr>Arial</vt:lpstr>
      <vt:lpstr>Calibri</vt:lpstr>
      <vt:lpstr>2_Thème Office</vt:lpstr>
      <vt:lpstr>Mobilité  professionnelle  en INDE…  10 juillet  au 20 août 2017</vt:lpstr>
      <vt:lpstr>TIRUPATTUR     Sacred Heart College</vt:lpstr>
      <vt:lpstr>Sacred Heart College, 95è d’Inde</vt:lpstr>
      <vt:lpstr>TIRUPATTUR   Un accueil  exceptionnel !</vt:lpstr>
      <vt:lpstr>TIRUPATTUR     Sacred Heart College</vt:lpstr>
      <vt:lpstr>TIRUPATTUR     Sacred Heart  College</vt:lpstr>
      <vt:lpstr>Don Bosco Yellagiri Hills</vt:lpstr>
      <vt:lpstr>Don Bosco  Yellagiri Hills Père Guézou 1924/2009</vt:lpstr>
      <vt:lpstr>Présentation PowerPoint</vt:lpstr>
      <vt:lpstr>Présentation PowerPoint</vt:lpstr>
      <vt:lpstr>Don Bosco  Sagayathottam Ecole en milieu rural</vt:lpstr>
      <vt:lpstr>CHENNAI   Don Bosco polytechnic College</vt:lpstr>
      <vt:lpstr>CHENNAI  Don Bosco polytechnic College</vt:lpstr>
      <vt:lpstr>CHENNAI   Perambur</vt:lpstr>
      <vt:lpstr>CHENNAI   Présence salésienne  dans les bidonvilles</vt:lpstr>
      <vt:lpstr>Présentation PowerPoint</vt:lpstr>
      <vt:lpstr>CHENNAI  Présence salésienne  dans les bidonvilles</vt:lpstr>
      <vt:lpstr>Présentation PowerPoint</vt:lpstr>
      <vt:lpstr>CHENNAI Don Bosco Illam</vt:lpstr>
      <vt:lpstr>CHENNAI Don Bosco Illam</vt:lpstr>
      <vt:lpstr>Présentation PowerPoint</vt:lpstr>
      <vt:lpstr>Vysarpadi :  Un établissement au cœur des bidonvilles à CHENNAI</vt:lpstr>
      <vt:lpstr>CHENNAI   Vysarpadi</vt:lpstr>
      <vt:lpstr>CHENNAI   Vysarpadi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Découverte de l’Inde</vt:lpstr>
      <vt:lpstr>Des besoins immenses     d’une jeunesse  immensément joyeuse  !</vt:lpstr>
      <vt:lpstr>Des Partenariats à construire aujourd’hui 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Elisabeth Agasse</dc:creator>
  <cp:lastModifiedBy>Daniel Gouilly</cp:lastModifiedBy>
  <cp:revision>249</cp:revision>
  <cp:lastPrinted>2017-08-30T15:01:19Z</cp:lastPrinted>
  <dcterms:created xsi:type="dcterms:W3CDTF">2017-05-12T08:46:53Z</dcterms:created>
  <dcterms:modified xsi:type="dcterms:W3CDTF">2017-10-03T19:59:33Z</dcterms:modified>
</cp:coreProperties>
</file>